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7C1E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02" y="-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2580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63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36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16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91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59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5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59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26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7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2708-0C65-42B1-89A7-686A44F8EA2B}" type="datetimeFigureOut">
              <a:rPr lang="fr-FR" smtClean="0"/>
              <a:pPr/>
              <a:t>08/04/2024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37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7B33B55-6161-47EE-A4AC-D6D9272D9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932" y="156597"/>
            <a:ext cx="1418705" cy="6390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388621" y="7135863"/>
            <a:ext cx="802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Guillaume GRASSART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son équipe sont heureux de vous accueillir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 3/5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rue Aristide Briand - 59132 Trélon</a:t>
            </a:r>
          </a:p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Tel commande  – 03 27 57 05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88 du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lundi au samedi de 8 h à 19 h 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8185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924269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72653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998737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822111" y="1129448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Lundi</a:t>
            </a:r>
            <a:endParaRPr lang="fr-FR" sz="198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48195" y="1129447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Mardi</a:t>
            </a:r>
            <a:endParaRPr lang="fr-FR" sz="198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896579" y="1129446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Jeudi</a:t>
            </a:r>
            <a:endParaRPr lang="fr-FR" sz="198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8422663" y="1116061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Vendredi</a:t>
            </a:r>
            <a:endParaRPr lang="fr-FR" sz="198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05990" y="239184"/>
            <a:ext cx="6263640" cy="433633"/>
          </a:xfrm>
          <a:prstGeom prst="roundRect">
            <a:avLst/>
          </a:prstGeom>
          <a:solidFill>
            <a:srgbClr val="7C1E5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Menu du </a:t>
            </a:r>
            <a:r>
              <a:rPr lang="fr-FR" sz="2000" b="1" dirty="0" smtClean="0">
                <a:solidFill>
                  <a:schemeClr val="bg1"/>
                </a:solidFill>
              </a:rPr>
              <a:t>6 </a:t>
            </a:r>
            <a:r>
              <a:rPr lang="fr-FR" sz="2000" b="1" dirty="0" smtClean="0">
                <a:solidFill>
                  <a:schemeClr val="bg1"/>
                </a:solidFill>
              </a:rPr>
              <a:t>au 7 </a:t>
            </a:r>
            <a:r>
              <a:rPr lang="fr-FR" sz="2000" b="1" dirty="0" smtClean="0">
                <a:solidFill>
                  <a:schemeClr val="bg1"/>
                </a:solidFill>
              </a:rPr>
              <a:t>mai 2024 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/>
            <a:endParaRPr lang="fr-FR" sz="1980" b="1" dirty="0"/>
          </a:p>
        </p:txBody>
      </p:sp>
      <p:sp>
        <p:nvSpPr>
          <p:cNvPr id="22" name="Rectangle 21"/>
          <p:cNvSpPr/>
          <p:nvPr/>
        </p:nvSpPr>
        <p:spPr>
          <a:xfrm>
            <a:off x="528330" y="1809629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Taboulé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924516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24516" y="52161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7948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457948" y="5242873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061317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061317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608125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08125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330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Yaourt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003" y="3405052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Sauté de volaille aux champignons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Riz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1762" y="1809627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Œuf dur mayonnaise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38471" y="1809627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4555" y="1793538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0087" y="3375051"/>
            <a:ext cx="19679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Lentilles cuisinées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Pommes de terre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Saucisse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63238" y="5217736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Crème dessert </a:t>
            </a:r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65131" y="3372214"/>
            <a:ext cx="1967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44280" y="3408352"/>
            <a:ext cx="1967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5427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11939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480060" y="680510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 liste des allergènes susceptibles d’être présents intentionnellement ou par contaminations croisées sont :  </a:t>
            </a:r>
          </a:p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Gluten, Poisson,Crustacés,Œuf,Arachide,Moutarde,mollusques,Soja,Sulfites,Sésame,Céleri,</a:t>
            </a:r>
            <a:r>
              <a:rPr lang="fr-FR" sz="800" b="1" spc="40" dirty="0" err="1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Lupin,Lait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,Fruits à coque. </a:t>
            </a:r>
          </a:p>
          <a:p>
            <a:pPr algn="ctr"/>
            <a:r>
              <a:rPr lang="fr-FR" sz="800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sz="800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927" y="4628908"/>
            <a:ext cx="458153" cy="473951"/>
          </a:xfrm>
          <a:prstGeom prst="rect">
            <a:avLst/>
          </a:prstGeom>
          <a:noFill/>
        </p:spPr>
      </p:pic>
      <p:pic>
        <p:nvPicPr>
          <p:cNvPr id="3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3267" y="4686058"/>
            <a:ext cx="458153" cy="473951"/>
          </a:xfrm>
          <a:prstGeom prst="rect">
            <a:avLst/>
          </a:prstGeom>
          <a:noFill/>
        </p:spPr>
      </p:pic>
      <p:pic>
        <p:nvPicPr>
          <p:cNvPr id="4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180" y="6770863"/>
            <a:ext cx="823150" cy="617362"/>
          </a:xfrm>
          <a:prstGeom prst="rect">
            <a:avLst/>
          </a:prstGeom>
          <a:noFill/>
        </p:spPr>
      </p:pic>
      <p:pic>
        <p:nvPicPr>
          <p:cNvPr id="4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6707" y="6787996"/>
            <a:ext cx="602933" cy="623723"/>
          </a:xfrm>
          <a:prstGeom prst="rect">
            <a:avLst/>
          </a:prstGeom>
          <a:noFill/>
        </p:spPr>
      </p:pic>
      <p:pic>
        <p:nvPicPr>
          <p:cNvPr id="52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9621203" y="6823710"/>
            <a:ext cx="518478" cy="518478"/>
          </a:xfrm>
          <a:prstGeom prst="rect">
            <a:avLst/>
          </a:prstGeom>
          <a:noFill/>
        </p:spPr>
      </p:pic>
      <p:pic>
        <p:nvPicPr>
          <p:cNvPr id="54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" y="6757945"/>
            <a:ext cx="714058" cy="618850"/>
          </a:xfrm>
          <a:prstGeom prst="rect">
            <a:avLst/>
          </a:prstGeom>
          <a:noFill/>
        </p:spPr>
      </p:pic>
      <p:pic>
        <p:nvPicPr>
          <p:cNvPr id="55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0273" y="6797357"/>
            <a:ext cx="762318" cy="762318"/>
          </a:xfrm>
          <a:prstGeom prst="rect">
            <a:avLst/>
          </a:prstGeom>
          <a:noFill/>
        </p:spPr>
      </p:pic>
      <p:pic>
        <p:nvPicPr>
          <p:cNvPr id="58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65320" y="4670425"/>
            <a:ext cx="533400" cy="462280"/>
          </a:xfrm>
          <a:prstGeom prst="rect">
            <a:avLst/>
          </a:prstGeom>
          <a:noFill/>
        </p:spPr>
      </p:pic>
      <p:pic>
        <p:nvPicPr>
          <p:cNvPr id="59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73480" y="4636135"/>
            <a:ext cx="533400" cy="462280"/>
          </a:xfrm>
          <a:prstGeom prst="rect">
            <a:avLst/>
          </a:prstGeom>
          <a:noFill/>
        </p:spPr>
      </p:pic>
      <p:pic>
        <p:nvPicPr>
          <p:cNvPr id="63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96303" y="2465070"/>
            <a:ext cx="518478" cy="518478"/>
          </a:xfrm>
          <a:prstGeom prst="rect">
            <a:avLst/>
          </a:prstGeom>
          <a:noFill/>
        </p:spPr>
      </p:pic>
      <p:pic>
        <p:nvPicPr>
          <p:cNvPr id="66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4967" y="2453398"/>
            <a:ext cx="458153" cy="473951"/>
          </a:xfrm>
          <a:prstGeom prst="rect">
            <a:avLst/>
          </a:prstGeom>
          <a:noFill/>
        </p:spPr>
      </p:pic>
      <p:sp>
        <p:nvSpPr>
          <p:cNvPr id="56" name="ZoneTexte 55"/>
          <p:cNvSpPr txBox="1"/>
          <p:nvPr/>
        </p:nvSpPr>
        <p:spPr>
          <a:xfrm>
            <a:off x="8241792" y="2023872"/>
            <a:ext cx="1968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 </a:t>
            </a:r>
            <a:endParaRPr lang="fr-FR" b="1" dirty="0"/>
          </a:p>
        </p:txBody>
      </p:sp>
      <p:pic>
        <p:nvPicPr>
          <p:cNvPr id="76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0049" y="5593863"/>
            <a:ext cx="636460" cy="477345"/>
          </a:xfrm>
          <a:prstGeom prst="rect">
            <a:avLst/>
          </a:prstGeom>
          <a:noFill/>
        </p:spPr>
      </p:pic>
      <p:pic>
        <p:nvPicPr>
          <p:cNvPr id="77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8097" y="2430039"/>
            <a:ext cx="636460" cy="4773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59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89</Words>
  <Application>Microsoft Office PowerPoint</Application>
  <PresentationFormat>Personnalisé</PresentationFormat>
  <Paragraphs>55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Elior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HINCELIN Elisa</dc:creator>
  <cp:lastModifiedBy>guillaume lesains</cp:lastModifiedBy>
  <cp:revision>55</cp:revision>
  <dcterms:created xsi:type="dcterms:W3CDTF">2021-01-07T14:57:28Z</dcterms:created>
  <dcterms:modified xsi:type="dcterms:W3CDTF">2024-04-08T12:09:52Z</dcterms:modified>
</cp:coreProperties>
</file>