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5 </a:t>
            </a:r>
            <a:r>
              <a:rPr lang="fr-FR" sz="2000" b="1" smtClean="0">
                <a:solidFill>
                  <a:schemeClr val="bg1"/>
                </a:solidFill>
              </a:rPr>
              <a:t>au 9 </a:t>
            </a:r>
            <a:r>
              <a:rPr lang="fr-FR" sz="2000" b="1" dirty="0" smtClean="0">
                <a:solidFill>
                  <a:schemeClr val="bg1"/>
                </a:solidFill>
              </a:rPr>
              <a:t>mai 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Taboulé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Yaourt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Sauté de dinde aux champignons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Ris pilaf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Œuf dur mayonnaise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Endives en salade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Rôti de porc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Lentilles aux petits légumes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Crème dessert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Saucisse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Blé sauce </a:t>
            </a:r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provencale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Quatre quart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896303" y="2465070"/>
            <a:ext cx="518478" cy="51847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4967" y="245339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8174" y="2451655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52" y="6123733"/>
            <a:ext cx="636460" cy="477345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1437</TotalTime>
  <Words>101</Words>
  <Application>Microsoft Office PowerPoint</Application>
  <PresentationFormat>Personnalisé</PresentationFormat>
  <Paragraphs>52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63</cp:revision>
  <dcterms:created xsi:type="dcterms:W3CDTF">2021-01-07T14:57:28Z</dcterms:created>
  <dcterms:modified xsi:type="dcterms:W3CDTF">2025-03-22T13:10:59Z</dcterms:modified>
</cp:coreProperties>
</file>