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</p:sldIdLst>
  <p:sldSz cx="10691813" cy="7559675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CE39"/>
    <a:srgbClr val="7C1E5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302" y="-102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36477" y="1237197"/>
            <a:ext cx="8018860" cy="2631887"/>
          </a:xfrm>
        </p:spPr>
        <p:txBody>
          <a:bodyPr anchor="b"/>
          <a:lstStyle>
            <a:lvl1pPr algn="ctr">
              <a:defRPr sz="5262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105"/>
            </a:lvl1pPr>
            <a:lvl2pPr marL="400964" indent="0" algn="ctr">
              <a:buNone/>
              <a:defRPr sz="1754"/>
            </a:lvl2pPr>
            <a:lvl3pPr marL="801929" indent="0" algn="ctr">
              <a:buNone/>
              <a:defRPr sz="1579"/>
            </a:lvl3pPr>
            <a:lvl4pPr marL="1202893" indent="0" algn="ctr">
              <a:buNone/>
              <a:defRPr sz="1403"/>
            </a:lvl4pPr>
            <a:lvl5pPr marL="1603858" indent="0" algn="ctr">
              <a:buNone/>
              <a:defRPr sz="1403"/>
            </a:lvl5pPr>
            <a:lvl6pPr marL="2004822" indent="0" algn="ctr">
              <a:buNone/>
              <a:defRPr sz="1403"/>
            </a:lvl6pPr>
            <a:lvl7pPr marL="2405786" indent="0" algn="ctr">
              <a:buNone/>
              <a:defRPr sz="1403"/>
            </a:lvl7pPr>
            <a:lvl8pPr marL="2806751" indent="0" algn="ctr">
              <a:buNone/>
              <a:defRPr sz="1403"/>
            </a:lvl8pPr>
            <a:lvl9pPr marL="3207715" indent="0" algn="ctr">
              <a:buNone/>
              <a:defRPr sz="1403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725802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166376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35062" y="402483"/>
            <a:ext cx="6782619" cy="640647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121738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973668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9493" y="1884670"/>
            <a:ext cx="9221689" cy="3144614"/>
          </a:xfrm>
        </p:spPr>
        <p:txBody>
          <a:bodyPr anchor="b"/>
          <a:lstStyle>
            <a:lvl1pPr>
              <a:defRPr sz="5262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9493" y="5059034"/>
            <a:ext cx="9221689" cy="1653678"/>
          </a:xfrm>
        </p:spPr>
        <p:txBody>
          <a:bodyPr/>
          <a:lstStyle>
            <a:lvl1pPr marL="0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1pPr>
            <a:lvl2pPr marL="400964" indent="0">
              <a:buNone/>
              <a:defRPr sz="1754">
                <a:solidFill>
                  <a:schemeClr val="tx1">
                    <a:tint val="75000"/>
                  </a:schemeClr>
                </a:solidFill>
              </a:defRPr>
            </a:lvl2pPr>
            <a:lvl3pPr marL="801929" indent="0">
              <a:buNone/>
              <a:defRPr sz="1579">
                <a:solidFill>
                  <a:schemeClr val="tx1">
                    <a:tint val="75000"/>
                  </a:schemeClr>
                </a:solidFill>
              </a:defRPr>
            </a:lvl3pPr>
            <a:lvl4pPr marL="1202893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4pPr>
            <a:lvl5pPr marL="1603858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5pPr>
            <a:lvl6pPr marL="2004822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6pPr>
            <a:lvl7pPr marL="2405786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7pPr>
            <a:lvl8pPr marL="2806751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8pPr>
            <a:lvl9pPr marL="3207715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531623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529116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402483"/>
            <a:ext cx="9221689" cy="1461188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6455" y="1853171"/>
            <a:ext cx="4523138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36455" y="2761381"/>
            <a:ext cx="4523138" cy="40615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12730" y="1853171"/>
            <a:ext cx="4545413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412730" y="2761381"/>
            <a:ext cx="4545413" cy="40615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66595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42554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859260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>
              <a:defRPr sz="2806"/>
            </a:lvl1pPr>
            <a:lvl2pPr>
              <a:defRPr sz="2456"/>
            </a:lvl2pPr>
            <a:lvl3pPr>
              <a:defRPr sz="2105"/>
            </a:lvl3pPr>
            <a:lvl4pPr>
              <a:defRPr sz="1754"/>
            </a:lvl4pPr>
            <a:lvl5pPr>
              <a:defRPr sz="1754"/>
            </a:lvl5pPr>
            <a:lvl6pPr>
              <a:defRPr sz="1754"/>
            </a:lvl6pPr>
            <a:lvl7pPr>
              <a:defRPr sz="1754"/>
            </a:lvl7pPr>
            <a:lvl8pPr>
              <a:defRPr sz="1754"/>
            </a:lvl8pPr>
            <a:lvl9pPr>
              <a:defRPr sz="1754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042655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 marL="0" indent="0">
              <a:buNone/>
              <a:defRPr sz="2806"/>
            </a:lvl1pPr>
            <a:lvl2pPr marL="400964" indent="0">
              <a:buNone/>
              <a:defRPr sz="2456"/>
            </a:lvl2pPr>
            <a:lvl3pPr marL="801929" indent="0">
              <a:buNone/>
              <a:defRPr sz="2105"/>
            </a:lvl3pPr>
            <a:lvl4pPr marL="1202893" indent="0">
              <a:buNone/>
              <a:defRPr sz="1754"/>
            </a:lvl4pPr>
            <a:lvl5pPr marL="1603858" indent="0">
              <a:buNone/>
              <a:defRPr sz="1754"/>
            </a:lvl5pPr>
            <a:lvl6pPr marL="2004822" indent="0">
              <a:buNone/>
              <a:defRPr sz="1754"/>
            </a:lvl6pPr>
            <a:lvl7pPr marL="2405786" indent="0">
              <a:buNone/>
              <a:defRPr sz="1754"/>
            </a:lvl7pPr>
            <a:lvl8pPr marL="2806751" indent="0">
              <a:buNone/>
              <a:defRPr sz="1754"/>
            </a:lvl8pPr>
            <a:lvl9pPr marL="3207715" indent="0">
              <a:buNone/>
              <a:defRPr sz="175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937087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35062" y="402483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5062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41663" y="7006699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551093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003731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801929" rtl="0" eaLnBrk="1" latinLnBrk="0" hangingPunct="1">
        <a:lnSpc>
          <a:spcPct val="90000"/>
        </a:lnSpc>
        <a:spcBef>
          <a:spcPct val="0"/>
        </a:spcBef>
        <a:buNone/>
        <a:defRPr sz="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482" indent="-200482" algn="l" defTabSz="801929" rtl="0" eaLnBrk="1" latinLnBrk="0" hangingPunct="1">
        <a:lnSpc>
          <a:spcPct val="90000"/>
        </a:lnSpc>
        <a:spcBef>
          <a:spcPts val="877"/>
        </a:spcBef>
        <a:buFont typeface="Arial" panose="020B0604020202020204" pitchFamily="34" charset="0"/>
        <a:buChar char="•"/>
        <a:defRPr sz="2456" kern="1200">
          <a:solidFill>
            <a:schemeClr val="tx1"/>
          </a:solidFill>
          <a:latin typeface="+mn-lt"/>
          <a:ea typeface="+mn-ea"/>
          <a:cs typeface="+mn-cs"/>
        </a:defRPr>
      </a:lvl1pPr>
      <a:lvl2pPr marL="60144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02411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403375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804340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205304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606269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3007233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40819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1pPr>
      <a:lvl2pPr marL="400964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2pPr>
      <a:lvl3pPr marL="801929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3pPr>
      <a:lvl4pPr marL="1202893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603858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004822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405786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2806751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207715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F7B33B55-6161-47EE-A4AC-D6D9272D97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3932" y="156597"/>
            <a:ext cx="1418705" cy="639056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51346568-713A-4BD0-9899-63AFE2AD8469}"/>
              </a:ext>
            </a:extLst>
          </p:cNvPr>
          <p:cNvSpPr txBox="1"/>
          <p:nvPr/>
        </p:nvSpPr>
        <p:spPr>
          <a:xfrm>
            <a:off x="388621" y="7135863"/>
            <a:ext cx="8020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Guillaume GRASSART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et 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son équipe sont heureux de vous accueillir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au 3/5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 rue Aristide Briand - 59132 Trélon</a:t>
            </a:r>
          </a:p>
          <a:p>
            <a:pPr algn="ctr"/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Tel commande  – 03 27 57 05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88 du 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lundi au samedi de 8 h à 19 h  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398185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à coins arrondis 11"/>
          <p:cNvSpPr/>
          <p:nvPr/>
        </p:nvSpPr>
        <p:spPr>
          <a:xfrm>
            <a:off x="2924269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à coins arrondis 12"/>
          <p:cNvSpPr/>
          <p:nvPr/>
        </p:nvSpPr>
        <p:spPr>
          <a:xfrm>
            <a:off x="5472653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à coins arrondis 13"/>
          <p:cNvSpPr/>
          <p:nvPr/>
        </p:nvSpPr>
        <p:spPr>
          <a:xfrm>
            <a:off x="7998737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à coins arrondis 16"/>
          <p:cNvSpPr/>
          <p:nvPr/>
        </p:nvSpPr>
        <p:spPr>
          <a:xfrm>
            <a:off x="822111" y="1129448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Lundi</a:t>
            </a:r>
            <a:endParaRPr lang="fr-FR" sz="1980" b="1" dirty="0"/>
          </a:p>
        </p:txBody>
      </p:sp>
      <p:sp>
        <p:nvSpPr>
          <p:cNvPr id="18" name="Rectangle à coins arrondis 17"/>
          <p:cNvSpPr/>
          <p:nvPr/>
        </p:nvSpPr>
        <p:spPr>
          <a:xfrm>
            <a:off x="3348195" y="1129447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Mardi</a:t>
            </a:r>
            <a:endParaRPr lang="fr-FR" sz="1980" b="1" dirty="0"/>
          </a:p>
        </p:txBody>
      </p:sp>
      <p:sp>
        <p:nvSpPr>
          <p:cNvPr id="19" name="Rectangle à coins arrondis 18"/>
          <p:cNvSpPr/>
          <p:nvPr/>
        </p:nvSpPr>
        <p:spPr>
          <a:xfrm>
            <a:off x="5896579" y="1129446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Jeudi</a:t>
            </a:r>
            <a:endParaRPr lang="fr-FR" sz="1980" b="1" dirty="0"/>
          </a:p>
        </p:txBody>
      </p:sp>
      <p:sp>
        <p:nvSpPr>
          <p:cNvPr id="20" name="Rectangle à coins arrondis 19"/>
          <p:cNvSpPr/>
          <p:nvPr/>
        </p:nvSpPr>
        <p:spPr>
          <a:xfrm>
            <a:off x="8422663" y="1116061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Vendredi</a:t>
            </a:r>
            <a:endParaRPr lang="fr-FR" sz="1980" b="1" dirty="0"/>
          </a:p>
        </p:txBody>
      </p:sp>
      <p:sp>
        <p:nvSpPr>
          <p:cNvPr id="21" name="Rectangle à coins arrondis 20"/>
          <p:cNvSpPr/>
          <p:nvPr/>
        </p:nvSpPr>
        <p:spPr>
          <a:xfrm>
            <a:off x="2205990" y="239184"/>
            <a:ext cx="6263640" cy="433633"/>
          </a:xfrm>
          <a:prstGeom prst="roundRect">
            <a:avLst/>
          </a:prstGeom>
          <a:solidFill>
            <a:srgbClr val="7C1E5C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b="1" dirty="0" smtClean="0">
              <a:solidFill>
                <a:schemeClr val="bg1"/>
              </a:solidFill>
            </a:endParaRPr>
          </a:p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Menu du 30 au 4 juillet  2025</a:t>
            </a:r>
            <a:endParaRPr lang="fr-FR" sz="2000" b="1" dirty="0">
              <a:solidFill>
                <a:schemeClr val="bg1"/>
              </a:solidFill>
            </a:endParaRPr>
          </a:p>
          <a:p>
            <a:pPr algn="ctr"/>
            <a:endParaRPr lang="fr-FR" sz="1980" b="1" dirty="0"/>
          </a:p>
        </p:txBody>
      </p:sp>
      <p:sp>
        <p:nvSpPr>
          <p:cNvPr id="22" name="Rectangle 21"/>
          <p:cNvSpPr/>
          <p:nvPr/>
        </p:nvSpPr>
        <p:spPr>
          <a:xfrm>
            <a:off x="528330" y="1809629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Concombre à la ciboulette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cxnSp>
        <p:nvCxnSpPr>
          <p:cNvPr id="24" name="Connecteur droit 23"/>
          <p:cNvCxnSpPr/>
          <p:nvPr/>
        </p:nvCxnSpPr>
        <p:spPr>
          <a:xfrm>
            <a:off x="924516" y="3073136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>
            <a:off x="924516" y="52161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>
            <a:off x="3457948" y="30825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>
            <a:off x="3457948" y="5242873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>
            <a:off x="6061317" y="5236587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>
            <a:off x="6061317" y="30825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>
            <a:off x="8608125" y="3073136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>
            <a:off x="8608125" y="5236587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528330" y="5269425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Compote de fruits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64003" y="3405052"/>
            <a:ext cx="196794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Spaghettis bolognaise </a:t>
            </a: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61762" y="1809627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Salade de pomme s de terre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638471" y="1809627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Carottes aux fromage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164555" y="1793538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Melon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090087" y="3375051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Risotto à la volaille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090086" y="5254312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Glace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665131" y="3372214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Sauté de porc  aux légumes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Semoule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8144280" y="3408352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Salade de pâtes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Œuf dur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605427" y="5269425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Fruits 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8211939" y="5269425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Beignet aux pommes 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xmlns="" id="{51346568-713A-4BD0-9899-63AFE2AD8469}"/>
              </a:ext>
            </a:extLst>
          </p:cNvPr>
          <p:cNvSpPr txBox="1"/>
          <p:nvPr/>
        </p:nvSpPr>
        <p:spPr>
          <a:xfrm>
            <a:off x="480060" y="6805109"/>
            <a:ext cx="8549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La liste des allergènes susceptibles d’être présents intentionnellement ou par contaminations croisées sont :  </a:t>
            </a:r>
          </a:p>
          <a:p>
            <a:pPr algn="ctr"/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Gluten, Poisson,Crustacés,Œuf,Arachide,Moutarde,mollusques,Soja,Sulfites,Sésame,Céleri,</a:t>
            </a:r>
            <a:r>
              <a:rPr lang="fr-FR" sz="800" b="1" spc="40" dirty="0" err="1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Lupin,Lait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,Fruits à coque. </a:t>
            </a:r>
          </a:p>
          <a:p>
            <a:pPr algn="ctr"/>
            <a:r>
              <a:rPr lang="fr-FR" sz="800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. </a:t>
            </a:r>
            <a:endParaRPr lang="fr-FR" sz="800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pic>
        <p:nvPicPr>
          <p:cNvPr id="38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2927" y="4628908"/>
            <a:ext cx="458153" cy="473951"/>
          </a:xfrm>
          <a:prstGeom prst="rect">
            <a:avLst/>
          </a:prstGeom>
          <a:noFill/>
        </p:spPr>
      </p:pic>
      <p:pic>
        <p:nvPicPr>
          <p:cNvPr id="3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41635" y="4686058"/>
            <a:ext cx="458153" cy="473951"/>
          </a:xfrm>
          <a:prstGeom prst="rect">
            <a:avLst/>
          </a:prstGeom>
          <a:noFill/>
        </p:spPr>
      </p:pic>
      <p:pic>
        <p:nvPicPr>
          <p:cNvPr id="48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75180" y="6770863"/>
            <a:ext cx="823150" cy="617362"/>
          </a:xfrm>
          <a:prstGeom prst="rect">
            <a:avLst/>
          </a:prstGeom>
          <a:noFill/>
        </p:spPr>
      </p:pic>
      <p:pic>
        <p:nvPicPr>
          <p:cNvPr id="4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46707" y="6787996"/>
            <a:ext cx="602933" cy="623723"/>
          </a:xfrm>
          <a:prstGeom prst="rect">
            <a:avLst/>
          </a:prstGeom>
          <a:noFill/>
        </p:spPr>
      </p:pic>
      <p:pic>
        <p:nvPicPr>
          <p:cNvPr id="52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9621203" y="6823710"/>
            <a:ext cx="518478" cy="518478"/>
          </a:xfrm>
          <a:prstGeom prst="rect">
            <a:avLst/>
          </a:prstGeom>
          <a:noFill/>
        </p:spPr>
      </p:pic>
      <p:pic>
        <p:nvPicPr>
          <p:cNvPr id="54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460" y="6757945"/>
            <a:ext cx="714058" cy="618850"/>
          </a:xfrm>
          <a:prstGeom prst="rect">
            <a:avLst/>
          </a:prstGeom>
          <a:noFill/>
        </p:spPr>
      </p:pic>
      <p:pic>
        <p:nvPicPr>
          <p:cNvPr id="55" name="Picture 5" descr="C:\Users\guill\OneDrive\Bureau\Rde78c3924b8b42522298d90cc78537a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10273" y="6797357"/>
            <a:ext cx="762318" cy="762318"/>
          </a:xfrm>
          <a:prstGeom prst="rect">
            <a:avLst/>
          </a:prstGeom>
          <a:noFill/>
        </p:spPr>
      </p:pic>
      <p:pic>
        <p:nvPicPr>
          <p:cNvPr id="57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67437" y="4712728"/>
            <a:ext cx="458153" cy="473951"/>
          </a:xfrm>
          <a:prstGeom prst="rect">
            <a:avLst/>
          </a:prstGeom>
          <a:noFill/>
        </p:spPr>
      </p:pic>
      <p:pic>
        <p:nvPicPr>
          <p:cNvPr id="59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73480" y="4636135"/>
            <a:ext cx="533400" cy="462280"/>
          </a:xfrm>
          <a:prstGeom prst="rect">
            <a:avLst/>
          </a:prstGeom>
          <a:noFill/>
        </p:spPr>
      </p:pic>
      <p:pic>
        <p:nvPicPr>
          <p:cNvPr id="60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11490" y="4693285"/>
            <a:ext cx="533400" cy="462280"/>
          </a:xfrm>
          <a:prstGeom prst="rect">
            <a:avLst/>
          </a:prstGeom>
          <a:noFill/>
        </p:spPr>
      </p:pic>
      <p:pic>
        <p:nvPicPr>
          <p:cNvPr id="61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2807" y="2518168"/>
            <a:ext cx="458153" cy="473951"/>
          </a:xfrm>
          <a:prstGeom prst="rect">
            <a:avLst/>
          </a:prstGeom>
          <a:noFill/>
        </p:spPr>
      </p:pic>
      <p:pic>
        <p:nvPicPr>
          <p:cNvPr id="62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07767" y="4689868"/>
            <a:ext cx="458153" cy="473951"/>
          </a:xfrm>
          <a:prstGeom prst="rect">
            <a:avLst/>
          </a:prstGeom>
          <a:noFill/>
        </p:spPr>
      </p:pic>
      <p:pic>
        <p:nvPicPr>
          <p:cNvPr id="63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896303" y="2465070"/>
            <a:ext cx="518478" cy="518478"/>
          </a:xfrm>
          <a:prstGeom prst="rect">
            <a:avLst/>
          </a:prstGeom>
          <a:noFill/>
        </p:spPr>
      </p:pic>
      <p:pic>
        <p:nvPicPr>
          <p:cNvPr id="66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4967" y="2453398"/>
            <a:ext cx="458153" cy="473951"/>
          </a:xfrm>
          <a:prstGeom prst="rect">
            <a:avLst/>
          </a:prstGeom>
          <a:noFill/>
        </p:spPr>
      </p:pic>
      <p:pic>
        <p:nvPicPr>
          <p:cNvPr id="70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7168" y="2411269"/>
            <a:ext cx="636460" cy="477345"/>
          </a:xfrm>
          <a:prstGeom prst="rect">
            <a:avLst/>
          </a:prstGeom>
          <a:noFill/>
        </p:spPr>
      </p:pic>
      <p:pic>
        <p:nvPicPr>
          <p:cNvPr id="72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440990" y="4693459"/>
            <a:ext cx="636460" cy="477345"/>
          </a:xfrm>
          <a:prstGeom prst="rect">
            <a:avLst/>
          </a:prstGeom>
          <a:noFill/>
        </p:spPr>
      </p:pic>
      <p:pic>
        <p:nvPicPr>
          <p:cNvPr id="73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61870" y="6011719"/>
            <a:ext cx="636460" cy="477345"/>
          </a:xfrm>
          <a:prstGeom prst="rect">
            <a:avLst/>
          </a:prstGeom>
          <a:noFill/>
        </p:spPr>
      </p:pic>
      <p:pic>
        <p:nvPicPr>
          <p:cNvPr id="65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74052" y="6123733"/>
            <a:ext cx="636460" cy="477345"/>
          </a:xfrm>
          <a:prstGeom prst="rect">
            <a:avLst/>
          </a:prstGeom>
          <a:noFill/>
        </p:spPr>
      </p:pic>
      <p:pic>
        <p:nvPicPr>
          <p:cNvPr id="75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73890" y="5985049"/>
            <a:ext cx="636460" cy="477345"/>
          </a:xfrm>
          <a:prstGeom prst="rect">
            <a:avLst/>
          </a:prstGeom>
          <a:noFill/>
        </p:spPr>
      </p:pic>
      <p:pic>
        <p:nvPicPr>
          <p:cNvPr id="76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46570" y="4697095"/>
            <a:ext cx="533400" cy="462280"/>
          </a:xfrm>
          <a:prstGeom prst="rect">
            <a:avLst/>
          </a:prstGeom>
          <a:noFill/>
        </p:spPr>
      </p:pic>
      <p:pic>
        <p:nvPicPr>
          <p:cNvPr id="58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64408" y="4605655"/>
            <a:ext cx="533400" cy="462280"/>
          </a:xfrm>
          <a:prstGeom prst="rect">
            <a:avLst/>
          </a:prstGeom>
          <a:noFill/>
        </p:spPr>
      </p:pic>
      <p:pic>
        <p:nvPicPr>
          <p:cNvPr id="64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5876735" y="2434590"/>
            <a:ext cx="518478" cy="518478"/>
          </a:xfrm>
          <a:prstGeom prst="rect">
            <a:avLst/>
          </a:prstGeom>
          <a:noFill/>
        </p:spPr>
      </p:pic>
      <p:pic>
        <p:nvPicPr>
          <p:cNvPr id="56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83312" y="2441749"/>
            <a:ext cx="636460" cy="4773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64593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1440</TotalTime>
  <Words>108</Words>
  <Application>Microsoft Office PowerPoint</Application>
  <PresentationFormat>Personnalisé</PresentationFormat>
  <Paragraphs>52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Elior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HINCELIN Elisa</dc:creator>
  <cp:lastModifiedBy>guillaume lesains</cp:lastModifiedBy>
  <cp:revision>63</cp:revision>
  <dcterms:created xsi:type="dcterms:W3CDTF">2021-01-07T14:57:28Z</dcterms:created>
  <dcterms:modified xsi:type="dcterms:W3CDTF">2025-03-22T13:14:53Z</dcterms:modified>
</cp:coreProperties>
</file>