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26 </a:t>
            </a:r>
            <a:r>
              <a:rPr lang="fr-FR" sz="2000" b="1" smtClean="0">
                <a:solidFill>
                  <a:schemeClr val="bg1"/>
                </a:solidFill>
              </a:rPr>
              <a:t>au </a:t>
            </a:r>
            <a:r>
              <a:rPr lang="fr-FR" sz="2000" b="1" smtClean="0">
                <a:solidFill>
                  <a:schemeClr val="bg1"/>
                </a:solidFill>
              </a:rPr>
              <a:t>27</a:t>
            </a:r>
            <a:r>
              <a:rPr lang="fr-FR" sz="2000" b="1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mai 2025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Tomates vinaigrette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Yaourt aux fruits 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Saucisse 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Blé aux petits légumes  à la </a:t>
            </a:r>
            <a:r>
              <a:rPr lang="fr-FR" sz="1400" b="1" spc="40" dirty="0" err="1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provencale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Œuf dur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Bœuf aux oignons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Pommes de terre grand </a:t>
            </a:r>
            <a:r>
              <a:rPr lang="fr-FR" sz="1400" b="1" spc="40" dirty="0" err="1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mere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Compote à la fraise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27" y="462890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1635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9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3480" y="463613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2807" y="2518168"/>
            <a:ext cx="458153" cy="473951"/>
          </a:xfrm>
          <a:prstGeom prst="rect">
            <a:avLst/>
          </a:prstGeom>
          <a:noFill/>
        </p:spPr>
      </p:pic>
      <p:pic>
        <p:nvPicPr>
          <p:cNvPr id="63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896303" y="2465070"/>
            <a:ext cx="518478" cy="518478"/>
          </a:xfrm>
          <a:prstGeom prst="rect">
            <a:avLst/>
          </a:prstGeom>
          <a:noFill/>
        </p:spPr>
      </p:pic>
      <p:pic>
        <p:nvPicPr>
          <p:cNvPr id="66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4967" y="2453398"/>
            <a:ext cx="458153" cy="473951"/>
          </a:xfrm>
          <a:prstGeom prst="rect">
            <a:avLst/>
          </a:prstGeom>
          <a:noFill/>
        </p:spPr>
      </p:pic>
      <p:pic>
        <p:nvPicPr>
          <p:cNvPr id="7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7168" y="2411269"/>
            <a:ext cx="636460" cy="477345"/>
          </a:xfrm>
          <a:prstGeom prst="rect">
            <a:avLst/>
          </a:prstGeom>
          <a:noFill/>
        </p:spPr>
      </p:pic>
      <p:pic>
        <p:nvPicPr>
          <p:cNvPr id="6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4052" y="6123733"/>
            <a:ext cx="636460" cy="477345"/>
          </a:xfrm>
          <a:prstGeom prst="rect">
            <a:avLst/>
          </a:prstGeom>
          <a:noFill/>
        </p:spPr>
      </p:pic>
      <p:pic>
        <p:nvPicPr>
          <p:cNvPr id="7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6450" y="6131353"/>
            <a:ext cx="636460" cy="477345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64408" y="4605655"/>
            <a:ext cx="533400" cy="462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1438</TotalTime>
  <Words>98</Words>
  <Application>Microsoft Office PowerPoint</Application>
  <PresentationFormat>Personnalisé</PresentationFormat>
  <Paragraphs>47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62</cp:revision>
  <dcterms:created xsi:type="dcterms:W3CDTF">2021-01-07T14:57:28Z</dcterms:created>
  <dcterms:modified xsi:type="dcterms:W3CDTF">2025-03-22T13:12:23Z</dcterms:modified>
</cp:coreProperties>
</file>