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24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au </a:t>
            </a:r>
            <a:r>
              <a:rPr lang="fr-FR" sz="2000" b="1" dirty="0" smtClean="0">
                <a:solidFill>
                  <a:schemeClr val="bg1"/>
                </a:solidFill>
              </a:rPr>
              <a:t>28 mars </a:t>
            </a:r>
            <a:r>
              <a:rPr lang="fr-FR" sz="2000" b="1" dirty="0" smtClean="0">
                <a:solidFill>
                  <a:schemeClr val="bg1"/>
                </a:solidFill>
              </a:rPr>
              <a:t>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Terrine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Biscuit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Choux et pommes de terre en gratin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Steak au fromage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 bio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Vache qui rit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Macédoine de légumes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Bœuf carottes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au fruits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Poulet rôti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rissolée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Coquillettes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Bolognaise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fruits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Laitage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1460" y="4636309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107</Words>
  <Application>Microsoft Office PowerPoint</Application>
  <PresentationFormat>Personnalisé</PresentationFormat>
  <Paragraphs>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59</cp:revision>
  <dcterms:created xsi:type="dcterms:W3CDTF">2021-01-07T14:57:28Z</dcterms:created>
  <dcterms:modified xsi:type="dcterms:W3CDTF">2025-01-12T15:17:41Z</dcterms:modified>
</cp:coreProperties>
</file>