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22/03/2025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23  au </a:t>
            </a:r>
            <a:r>
              <a:rPr lang="fr-FR" sz="2000" b="1" smtClean="0">
                <a:solidFill>
                  <a:schemeClr val="bg1"/>
                </a:solidFill>
              </a:rPr>
              <a:t>28 juin  </a:t>
            </a:r>
            <a:r>
              <a:rPr lang="fr-FR" sz="2000" b="1" dirty="0" smtClean="0">
                <a:solidFill>
                  <a:schemeClr val="bg1"/>
                </a:solidFill>
              </a:rPr>
              <a:t>2025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Roulade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Sauté de porc local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Haricots beurre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Pommes sautées</a:t>
            </a: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de chou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Taboulé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Fromage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Filet de poisson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Sauce citron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Blé aux légumes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Flan 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Gratin de pâtes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Filet de volaille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Assiette anglaise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jambon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Laitage 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Fruits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927" y="4628908"/>
            <a:ext cx="458153" cy="473951"/>
          </a:xfrm>
          <a:prstGeom prst="rect">
            <a:avLst/>
          </a:prstGeom>
          <a:noFill/>
        </p:spPr>
      </p:pic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1635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7437" y="4712728"/>
            <a:ext cx="458153" cy="473951"/>
          </a:xfrm>
          <a:prstGeom prst="rect">
            <a:avLst/>
          </a:prstGeom>
          <a:noFill/>
        </p:spPr>
      </p:pic>
      <p:pic>
        <p:nvPicPr>
          <p:cNvPr id="59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73480" y="4636135"/>
            <a:ext cx="533400" cy="462280"/>
          </a:xfrm>
          <a:prstGeom prst="rect">
            <a:avLst/>
          </a:prstGeom>
          <a:noFill/>
        </p:spPr>
      </p:pic>
      <p:pic>
        <p:nvPicPr>
          <p:cNvPr id="60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11490" y="4693285"/>
            <a:ext cx="533400" cy="462280"/>
          </a:xfrm>
          <a:prstGeom prst="rect">
            <a:avLst/>
          </a:prstGeom>
          <a:noFill/>
        </p:spPr>
      </p:pic>
      <p:pic>
        <p:nvPicPr>
          <p:cNvPr id="6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2807" y="2518168"/>
            <a:ext cx="458153" cy="473951"/>
          </a:xfrm>
          <a:prstGeom prst="rect">
            <a:avLst/>
          </a:prstGeom>
          <a:noFill/>
        </p:spPr>
      </p:pic>
      <p:pic>
        <p:nvPicPr>
          <p:cNvPr id="62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807767" y="4689868"/>
            <a:ext cx="458153" cy="473951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7168" y="2411269"/>
            <a:ext cx="636460" cy="477345"/>
          </a:xfrm>
          <a:prstGeom prst="rect">
            <a:avLst/>
          </a:prstGeom>
          <a:noFill/>
        </p:spPr>
      </p:pic>
      <p:pic>
        <p:nvPicPr>
          <p:cNvPr id="7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40990" y="4693459"/>
            <a:ext cx="636460" cy="477345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61870" y="6011719"/>
            <a:ext cx="636460" cy="477345"/>
          </a:xfrm>
          <a:prstGeom prst="rect">
            <a:avLst/>
          </a:prstGeom>
          <a:noFill/>
        </p:spPr>
      </p:pic>
      <p:pic>
        <p:nvPicPr>
          <p:cNvPr id="6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74052" y="6123733"/>
            <a:ext cx="636460" cy="477345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6450" y="6131353"/>
            <a:ext cx="636460" cy="477345"/>
          </a:xfrm>
          <a:prstGeom prst="rect">
            <a:avLst/>
          </a:prstGeom>
          <a:noFill/>
        </p:spPr>
      </p:pic>
      <p:pic>
        <p:nvPicPr>
          <p:cNvPr id="76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46570" y="4697095"/>
            <a:ext cx="533400" cy="462280"/>
          </a:xfrm>
          <a:prstGeom prst="rect">
            <a:avLst/>
          </a:prstGeom>
          <a:noFill/>
        </p:spPr>
      </p:pic>
      <p:pic>
        <p:nvPicPr>
          <p:cNvPr id="58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64408" y="4605655"/>
            <a:ext cx="533400" cy="462280"/>
          </a:xfrm>
          <a:prstGeom prst="rect">
            <a:avLst/>
          </a:prstGeom>
          <a:noFill/>
        </p:spPr>
      </p:pic>
      <p:pic>
        <p:nvPicPr>
          <p:cNvPr id="64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5876735" y="2434590"/>
            <a:ext cx="518478" cy="518478"/>
          </a:xfrm>
          <a:prstGeom prst="rect">
            <a:avLst/>
          </a:prstGeom>
          <a:noFill/>
        </p:spPr>
      </p:pic>
      <p:pic>
        <p:nvPicPr>
          <p:cNvPr id="5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3312" y="2441749"/>
            <a:ext cx="636460" cy="477345"/>
          </a:xfrm>
          <a:prstGeom prst="rect">
            <a:avLst/>
          </a:prstGeom>
          <a:noFill/>
        </p:spPr>
      </p:pic>
      <p:pic>
        <p:nvPicPr>
          <p:cNvPr id="67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01496" y="2496439"/>
            <a:ext cx="533400" cy="4622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1438</TotalTime>
  <Words>104</Words>
  <Application>Microsoft Office PowerPoint</Application>
  <PresentationFormat>Personnalisé</PresentationFormat>
  <Paragraphs>57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62</cp:revision>
  <dcterms:created xsi:type="dcterms:W3CDTF">2021-01-07T14:57:28Z</dcterms:created>
  <dcterms:modified xsi:type="dcterms:W3CDTF">2025-03-22T13:14:11Z</dcterms:modified>
</cp:coreProperties>
</file>