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22 au 25 avril 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pâtes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Rosette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Carottes râpée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Saucisse de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Toulouse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Gratin de légumes et pommes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de terre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Compote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Sauté de bœuf  local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au champignons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Frites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poisson meunière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Légumes vapeur et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de terre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de saison 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blanc aux fruits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71598" y="2488231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8690" y="6167929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7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55258" y="2447671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1440</TotalTime>
  <Words>111</Words>
  <Application>Microsoft Office PowerPoint</Application>
  <PresentationFormat>Personnalisé</PresentationFormat>
  <Paragraphs>51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63</cp:revision>
  <dcterms:created xsi:type="dcterms:W3CDTF">2021-01-07T14:57:28Z</dcterms:created>
  <dcterms:modified xsi:type="dcterms:W3CDTF">2025-03-22T13:16:41Z</dcterms:modified>
</cp:coreProperties>
</file>