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</a:t>
            </a:r>
            <a:r>
              <a:rPr lang="fr-FR" sz="2000" b="1" smtClean="0">
                <a:solidFill>
                  <a:schemeClr val="bg1"/>
                </a:solidFill>
              </a:rPr>
              <a:t>du </a:t>
            </a:r>
            <a:r>
              <a:rPr lang="fr-FR" sz="2000" b="1" smtClean="0">
                <a:solidFill>
                  <a:schemeClr val="bg1"/>
                </a:solidFill>
              </a:rPr>
              <a:t>1 au 5 </a:t>
            </a:r>
            <a:r>
              <a:rPr lang="fr-FR" sz="2000" b="1" smtClean="0">
                <a:solidFill>
                  <a:schemeClr val="bg1"/>
                </a:solidFill>
              </a:rPr>
              <a:t>juillet </a:t>
            </a:r>
            <a:r>
              <a:rPr lang="fr-FR" sz="2000" b="1" smtClean="0">
                <a:solidFill>
                  <a:schemeClr val="bg1"/>
                </a:solidFill>
              </a:rPr>
              <a:t>2024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Concombre à la crème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Compote de poires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Spaghettis bio à la bolognaise </a:t>
            </a:r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Pommes de terre en salade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8471" y="1809627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Risotto à l’espagnol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63238" y="5217736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Yaourt </a:t>
            </a:r>
            <a:r>
              <a:rPr lang="fr-FR" sz="1400" b="1" spc="4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aux fruits bio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267" y="4686058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8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5320" y="4670425"/>
            <a:ext cx="533400" cy="462280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73480" y="4636135"/>
            <a:ext cx="533400" cy="462280"/>
          </a:xfrm>
          <a:prstGeom prst="rect">
            <a:avLst/>
          </a:prstGeom>
          <a:noFill/>
        </p:spPr>
      </p:pic>
      <p:pic>
        <p:nvPicPr>
          <p:cNvPr id="61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7207" y="2563888"/>
            <a:ext cx="458153" cy="473951"/>
          </a:xfrm>
          <a:prstGeom prst="rect">
            <a:avLst/>
          </a:prstGeom>
          <a:noFill/>
        </p:spPr>
      </p:pic>
      <p:pic>
        <p:nvPicPr>
          <p:cNvPr id="6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96303" y="2465070"/>
            <a:ext cx="518478" cy="518478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4967" y="2453398"/>
            <a:ext cx="458153" cy="473951"/>
          </a:xfrm>
          <a:prstGeom prst="rect">
            <a:avLst/>
          </a:prstGeom>
          <a:noFill/>
        </p:spPr>
      </p:pic>
      <p:pic>
        <p:nvPicPr>
          <p:cNvPr id="71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6480" y="6015529"/>
            <a:ext cx="636460" cy="477345"/>
          </a:xfrm>
          <a:prstGeom prst="rect">
            <a:avLst/>
          </a:prstGeom>
          <a:noFill/>
        </p:spPr>
      </p:pic>
      <p:pic>
        <p:nvPicPr>
          <p:cNvPr id="65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166870" y="2478574"/>
            <a:ext cx="518478" cy="518478"/>
          </a:xfrm>
          <a:prstGeom prst="rect">
            <a:avLst/>
          </a:prstGeom>
          <a:noFill/>
        </p:spPr>
      </p:pic>
      <p:pic>
        <p:nvPicPr>
          <p:cNvPr id="74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2721" y="4575831"/>
            <a:ext cx="636460" cy="477345"/>
          </a:xfrm>
          <a:prstGeom prst="rect">
            <a:avLst/>
          </a:prstGeom>
          <a:noFill/>
        </p:spPr>
      </p:pic>
      <p:sp>
        <p:nvSpPr>
          <p:cNvPr id="50" name="ZoneTexte 49"/>
          <p:cNvSpPr txBox="1"/>
          <p:nvPr/>
        </p:nvSpPr>
        <p:spPr>
          <a:xfrm>
            <a:off x="5791200" y="2048256"/>
            <a:ext cx="174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Carottes au brie </a:t>
            </a:r>
            <a:endParaRPr lang="fr-FR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5681473" y="3425952"/>
            <a:ext cx="1962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Sauté de porc aux petits légumes</a:t>
            </a:r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Frites  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5791200" y="5596128"/>
            <a:ext cx="178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Glace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8241792" y="2023872"/>
            <a:ext cx="196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Crudités </a:t>
            </a:r>
            <a:endParaRPr lang="fr-FR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8229600" y="3511296"/>
            <a:ext cx="195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Salade de pâtes</a:t>
            </a:r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Jambon artisanal 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8314944" y="5535168"/>
            <a:ext cx="175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Biscuit bio </a:t>
            </a:r>
            <a:endParaRPr lang="fr-FR" b="1" dirty="0"/>
          </a:p>
        </p:txBody>
      </p:sp>
      <p:pic>
        <p:nvPicPr>
          <p:cNvPr id="62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11984" y="6058201"/>
            <a:ext cx="636460" cy="477345"/>
          </a:xfrm>
          <a:prstGeom prst="rect">
            <a:avLst/>
          </a:prstGeom>
          <a:noFill/>
        </p:spPr>
      </p:pic>
      <p:pic>
        <p:nvPicPr>
          <p:cNvPr id="64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2576" y="6009433"/>
            <a:ext cx="636460" cy="477345"/>
          </a:xfrm>
          <a:prstGeom prst="rect">
            <a:avLst/>
          </a:prstGeom>
          <a:noFill/>
        </p:spPr>
      </p:pic>
      <p:pic>
        <p:nvPicPr>
          <p:cNvPr id="67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39287" y="2509024"/>
            <a:ext cx="458153" cy="473951"/>
          </a:xfrm>
          <a:prstGeom prst="rect">
            <a:avLst/>
          </a:prstGeom>
          <a:noFill/>
        </p:spPr>
      </p:pic>
      <p:pic>
        <p:nvPicPr>
          <p:cNvPr id="6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2871" y="4599952"/>
            <a:ext cx="458153" cy="473951"/>
          </a:xfrm>
          <a:prstGeom prst="rect">
            <a:avLst/>
          </a:prstGeom>
          <a:noFill/>
        </p:spPr>
      </p:pic>
      <p:pic>
        <p:nvPicPr>
          <p:cNvPr id="6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2391" y="2484640"/>
            <a:ext cx="458153" cy="473951"/>
          </a:xfrm>
          <a:prstGeom prst="rect">
            <a:avLst/>
          </a:prstGeom>
          <a:noFill/>
        </p:spPr>
      </p:pic>
      <p:pic>
        <p:nvPicPr>
          <p:cNvPr id="70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622790" y="2496862"/>
            <a:ext cx="518478" cy="518478"/>
          </a:xfrm>
          <a:prstGeom prst="rect">
            <a:avLst/>
          </a:prstGeom>
          <a:noFill/>
        </p:spPr>
      </p:pic>
      <p:pic>
        <p:nvPicPr>
          <p:cNvPr id="7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031990" y="2478574"/>
            <a:ext cx="518478" cy="518478"/>
          </a:xfrm>
          <a:prstGeom prst="rect">
            <a:avLst/>
          </a:prstGeom>
          <a:noFill/>
        </p:spPr>
      </p:pic>
      <p:pic>
        <p:nvPicPr>
          <p:cNvPr id="73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6152" y="4566793"/>
            <a:ext cx="533400" cy="462280"/>
          </a:xfrm>
          <a:prstGeom prst="rect">
            <a:avLst/>
          </a:prstGeom>
          <a:noFill/>
        </p:spPr>
      </p:pic>
      <p:pic>
        <p:nvPicPr>
          <p:cNvPr id="75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43016" y="4633849"/>
            <a:ext cx="533400" cy="462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112</Words>
  <Application>Microsoft Office PowerPoint</Application>
  <PresentationFormat>Personnalisé</PresentationFormat>
  <Paragraphs>57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55</cp:revision>
  <dcterms:created xsi:type="dcterms:W3CDTF">2021-01-07T14:57:28Z</dcterms:created>
  <dcterms:modified xsi:type="dcterms:W3CDTF">2024-04-08T12:31:10Z</dcterms:modified>
</cp:coreProperties>
</file>