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19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au </a:t>
            </a:r>
            <a:r>
              <a:rPr lang="fr-FR" sz="2000" b="1" smtClean="0">
                <a:solidFill>
                  <a:schemeClr val="bg1"/>
                </a:solidFill>
              </a:rPr>
              <a:t>23 mai </a:t>
            </a:r>
            <a:r>
              <a:rPr lang="fr-FR" sz="2000" b="1" dirty="0" smtClean="0">
                <a:solidFill>
                  <a:schemeClr val="bg1"/>
                </a:solidFill>
              </a:rPr>
              <a:t>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Chou fleur en salade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blanc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Crépinette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Salsifis et pommes de terre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composée au pommes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Céleri rave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Betteraves rouge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volaille au jus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Purée de carottes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porc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àl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ananas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grand mèr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Gratin de pâtes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jambon blanc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Laitage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Pâtisserie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7854" y="6109255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116</Words>
  <Application>Microsoft Office PowerPoint</Application>
  <PresentationFormat>Personnalisé</PresentationFormat>
  <Paragraphs>53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2025-03-04T15:46:51Z</dcterms:modified>
</cp:coreProperties>
</file>