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16 au 20 juin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râpées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 de saison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Chipolata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Haricots verts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 aux thym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Celeri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rave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Boulette de bœuf sauce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provencale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porc créole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Pâtes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Crudités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Rôti de porc froid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Gaufre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Glace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" y="3258439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  <p:sp>
        <p:nvSpPr>
          <p:cNvPr id="67" name="ZoneTexte 66"/>
          <p:cNvSpPr txBox="1"/>
          <p:nvPr/>
        </p:nvSpPr>
        <p:spPr>
          <a:xfrm>
            <a:off x="6083808" y="1694688"/>
            <a:ext cx="1416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Salade d’été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106</Words>
  <Application>Microsoft Office PowerPoint</Application>
  <PresentationFormat>Personnalisé</PresentationFormat>
  <Paragraphs>58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62</cp:revision>
  <dcterms:created xsi:type="dcterms:W3CDTF">2021-01-07T14:57:28Z</dcterms:created>
  <dcterms:modified xsi:type="dcterms:W3CDTF">2025-03-22T13:13:45Z</dcterms:modified>
</cp:coreProperties>
</file>