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du </a:t>
            </a:r>
            <a:r>
              <a:rPr lang="fr-FR" sz="2000" b="1" dirty="0" smtClean="0">
                <a:solidFill>
                  <a:schemeClr val="bg1"/>
                </a:solidFill>
              </a:rPr>
              <a:t>15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</a:rPr>
              <a:t>au </a:t>
            </a:r>
            <a:r>
              <a:rPr lang="fr-FR" sz="2000" b="1" dirty="0" smtClean="0">
                <a:solidFill>
                  <a:schemeClr val="bg1"/>
                </a:solidFill>
              </a:rPr>
              <a:t>21 avril 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Pommes et fromage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Cookies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Saucisse 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Purée de légumes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Vache</a:t>
            </a:r>
            <a:r>
              <a:rPr lang="fr-FR" sz="14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qui</a:t>
            </a:r>
            <a:r>
              <a:rPr lang="fr-FR" sz="14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rit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Radis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pâtes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Lasagne maison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   fruit de saison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Volaille rôtie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Jardinière de légumes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Fricadelle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Frites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Yaourt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Tarte maison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67" y="4686058"/>
            <a:ext cx="458153" cy="473951"/>
          </a:xfrm>
          <a:prstGeom prst="rect">
            <a:avLst/>
          </a:prstGeom>
          <a:noFill/>
        </p:spPr>
      </p:pic>
      <p:pic>
        <p:nvPicPr>
          <p:cNvPr id="4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8257" y="2537218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7" y="4712728"/>
            <a:ext cx="458153" cy="473951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73480" y="4636135"/>
            <a:ext cx="533400" cy="462280"/>
          </a:xfrm>
          <a:prstGeom prst="rect">
            <a:avLst/>
          </a:prstGeom>
          <a:noFill/>
        </p:spPr>
      </p:pic>
      <p:pic>
        <p:nvPicPr>
          <p:cNvPr id="60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11490" y="4693285"/>
            <a:ext cx="533400" cy="462280"/>
          </a:xfrm>
          <a:prstGeom prst="rect">
            <a:avLst/>
          </a:prstGeom>
          <a:noFill/>
        </p:spPr>
      </p:pic>
      <p:pic>
        <p:nvPicPr>
          <p:cNvPr id="61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2807" y="2518168"/>
            <a:ext cx="458153" cy="473951"/>
          </a:xfrm>
          <a:prstGeom prst="rect">
            <a:avLst/>
          </a:prstGeom>
          <a:noFill/>
        </p:spPr>
      </p:pic>
      <p:pic>
        <p:nvPicPr>
          <p:cNvPr id="6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7767" y="4689868"/>
            <a:ext cx="458153" cy="473951"/>
          </a:xfrm>
          <a:prstGeom prst="rect">
            <a:avLst/>
          </a:prstGeom>
          <a:noFill/>
        </p:spPr>
      </p:pic>
      <p:pic>
        <p:nvPicPr>
          <p:cNvPr id="6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96303" y="2465070"/>
            <a:ext cx="518478" cy="518478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967" y="2453398"/>
            <a:ext cx="458153" cy="473951"/>
          </a:xfrm>
          <a:prstGeom prst="rect">
            <a:avLst/>
          </a:prstGeom>
          <a:noFill/>
        </p:spPr>
      </p:pic>
      <p:pic>
        <p:nvPicPr>
          <p:cNvPr id="6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5880" y="2536999"/>
            <a:ext cx="636460" cy="477345"/>
          </a:xfrm>
          <a:prstGeom prst="rect">
            <a:avLst/>
          </a:prstGeom>
          <a:noFill/>
        </p:spPr>
      </p:pic>
      <p:pic>
        <p:nvPicPr>
          <p:cNvPr id="72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0990" y="469345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1460" y="4636309"/>
            <a:ext cx="636460" cy="477345"/>
          </a:xfrm>
          <a:prstGeom prst="rect">
            <a:avLst/>
          </a:prstGeom>
          <a:noFill/>
        </p:spPr>
      </p:pic>
      <p:pic>
        <p:nvPicPr>
          <p:cNvPr id="74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6020" y="2487469"/>
            <a:ext cx="636460" cy="477345"/>
          </a:xfrm>
          <a:prstGeom prst="rect">
            <a:avLst/>
          </a:prstGeom>
          <a:noFill/>
        </p:spPr>
      </p:pic>
      <p:pic>
        <p:nvPicPr>
          <p:cNvPr id="75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3074" y="6094777"/>
            <a:ext cx="636460" cy="477345"/>
          </a:xfrm>
          <a:prstGeom prst="rect">
            <a:avLst/>
          </a:prstGeom>
          <a:noFill/>
        </p:spPr>
      </p:pic>
      <p:pic>
        <p:nvPicPr>
          <p:cNvPr id="76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6570" y="4697095"/>
            <a:ext cx="533400" cy="462280"/>
          </a:xfrm>
          <a:prstGeom prst="rect">
            <a:avLst/>
          </a:prstGeom>
          <a:noFill/>
        </p:spPr>
      </p:pic>
      <p:pic>
        <p:nvPicPr>
          <p:cNvPr id="5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4122" y="4630039"/>
            <a:ext cx="533400" cy="462280"/>
          </a:xfrm>
          <a:prstGeom prst="rect">
            <a:avLst/>
          </a:prstGeom>
          <a:noFill/>
        </p:spPr>
      </p:pic>
      <p:pic>
        <p:nvPicPr>
          <p:cNvPr id="6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823" y="6073660"/>
            <a:ext cx="458153" cy="473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102</Words>
  <Application>Microsoft Office PowerPoint</Application>
  <PresentationFormat>Personnalisé</PresentationFormat>
  <Paragraphs>54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57</cp:revision>
  <dcterms:created xsi:type="dcterms:W3CDTF">2021-01-07T14:57:28Z</dcterms:created>
  <dcterms:modified xsi:type="dcterms:W3CDTF">2024-02-05T14:20:09Z</dcterms:modified>
</cp:coreProperties>
</file>