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12 au 16 mai  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de haricots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Mousse au chocolat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Boulettes de viandes sauce tomate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Frites </a:t>
            </a: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Vache qui rit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Tomates en salade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Duo de carottes en salade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Parmentier de poisson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de saison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Escalope de dinde à la crème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Coquillettes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Riz aux 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légumes 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sauce safrané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Omelette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Patisserie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Pasteque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7" y="4712728"/>
            <a:ext cx="458153" cy="473951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3480" y="4636135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96303" y="2465070"/>
            <a:ext cx="518478" cy="518478"/>
          </a:xfrm>
          <a:prstGeom prst="rect">
            <a:avLst/>
          </a:prstGeom>
          <a:noFill/>
        </p:spPr>
      </p:pic>
      <p:pic>
        <p:nvPicPr>
          <p:cNvPr id="6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4967" y="245339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6450" y="6131353"/>
            <a:ext cx="636460" cy="477345"/>
          </a:xfrm>
          <a:prstGeom prst="rect">
            <a:avLst/>
          </a:prstGeom>
          <a:noFill/>
        </p:spPr>
      </p:pic>
      <p:pic>
        <p:nvPicPr>
          <p:cNvPr id="76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6570" y="4697095"/>
            <a:ext cx="533400" cy="462280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  <p:pic>
        <p:nvPicPr>
          <p:cNvPr id="6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76735" y="2434590"/>
            <a:ext cx="518478" cy="518478"/>
          </a:xfrm>
          <a:prstGeom prst="rect">
            <a:avLst/>
          </a:prstGeom>
          <a:noFill/>
        </p:spPr>
      </p:pic>
      <p:pic>
        <p:nvPicPr>
          <p:cNvPr id="5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3312" y="2441749"/>
            <a:ext cx="636460" cy="477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1437</TotalTime>
  <Words>114</Words>
  <Application>Microsoft Office PowerPoint</Application>
  <PresentationFormat>Personnalisé</PresentationFormat>
  <Paragraphs>57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62</cp:revision>
  <dcterms:created xsi:type="dcterms:W3CDTF">2021-01-07T14:57:28Z</dcterms:created>
  <dcterms:modified xsi:type="dcterms:W3CDTF">2025-03-22T13:11:45Z</dcterms:modified>
</cp:coreProperties>
</file>