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</a:t>
            </a:r>
            <a:r>
              <a:rPr lang="fr-FR" sz="2000" b="1" dirty="0" smtClean="0">
                <a:solidFill>
                  <a:schemeClr val="bg1"/>
                </a:solidFill>
              </a:rPr>
              <a:t>10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au </a:t>
            </a:r>
            <a:r>
              <a:rPr lang="fr-FR" sz="2000" b="1" dirty="0" smtClean="0">
                <a:solidFill>
                  <a:schemeClr val="bg1"/>
                </a:solidFill>
              </a:rPr>
              <a:t>13 juin </a:t>
            </a:r>
            <a:r>
              <a:rPr lang="fr-FR" sz="2000" b="1" dirty="0" smtClean="0">
                <a:solidFill>
                  <a:schemeClr val="bg1"/>
                </a:solidFill>
              </a:rPr>
              <a:t>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verte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de  pâtes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Friand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Parmentier maison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Camenbert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Pastèque</a:t>
            </a:r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Poulet rôti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jardinière de légumes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Filet de poisson meunière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Epinars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et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de terre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Laitage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Fromage blanc 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aux fruits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7" y="4712728"/>
            <a:ext cx="458153" cy="473951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61870" y="6011719"/>
            <a:ext cx="636460" cy="477345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6450" y="6131353"/>
            <a:ext cx="636460" cy="477345"/>
          </a:xfrm>
          <a:prstGeom prst="rect">
            <a:avLst/>
          </a:prstGeom>
          <a:noFill/>
        </p:spPr>
      </p:pic>
      <p:pic>
        <p:nvPicPr>
          <p:cNvPr id="76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6570" y="4697095"/>
            <a:ext cx="533400" cy="462280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  <p:pic>
        <p:nvPicPr>
          <p:cNvPr id="6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76735" y="2434590"/>
            <a:ext cx="518478" cy="518478"/>
          </a:xfrm>
          <a:prstGeom prst="rect">
            <a:avLst/>
          </a:prstGeom>
          <a:noFill/>
        </p:spPr>
      </p:pic>
      <p:pic>
        <p:nvPicPr>
          <p:cNvPr id="5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3312" y="2441749"/>
            <a:ext cx="636460" cy="477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1436</TotalTime>
  <Words>100</Words>
  <Application>Microsoft Office PowerPoint</Application>
  <PresentationFormat>Personnalisé</PresentationFormat>
  <Paragraphs>49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61</cp:revision>
  <dcterms:created xsi:type="dcterms:W3CDTF">2021-01-07T14:57:28Z</dcterms:created>
  <dcterms:modified xsi:type="dcterms:W3CDTF">2025-03-04T16:04:38Z</dcterms:modified>
</cp:coreProperties>
</file>