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10691813" cy="7559675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7C1E5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302" y="-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6477" y="1237197"/>
            <a:ext cx="8018860" cy="2631887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25802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6637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5062" y="402483"/>
            <a:ext cx="6782619" cy="64064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173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7366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9493" y="1884670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9493" y="5059034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162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2911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402483"/>
            <a:ext cx="9221689" cy="146118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6455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36455" y="2761381"/>
            <a:ext cx="4523138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12730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12730" y="2761381"/>
            <a:ext cx="4545413" cy="40615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659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255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59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265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45413" y="1088454"/>
            <a:ext cx="5412730" cy="5372269"/>
          </a:xfrm>
        </p:spPr>
        <p:txBody>
          <a:bodyPr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37087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2708-0C65-42B1-89A7-686A44F8EA2B}" type="datetimeFigureOut">
              <a:rPr lang="fr-FR" smtClean="0"/>
              <a:pPr/>
              <a:t>30/08/2023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2ACF4-B1C8-47DB-869E-7E394C6E129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0373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ZoneTexte 69"/>
          <p:cNvSpPr txBox="1"/>
          <p:nvPr/>
        </p:nvSpPr>
        <p:spPr>
          <a:xfrm>
            <a:off x="8473440" y="3901440"/>
            <a:ext cx="156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Raviolis au fromage 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F7B33B55-6161-47EE-A4AC-D6D9272D97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932" y="156597"/>
            <a:ext cx="1418705" cy="63905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388621" y="7135863"/>
            <a:ext cx="80207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Guillaume GRASSART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et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son équipe sont heureux de vous accueillir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au 3/5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 rue Aristide Briand - 59132 Trélon</a:t>
            </a:r>
          </a:p>
          <a:p>
            <a:pPr algn="ctr"/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Tel commande  – 03 27 57 05 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88 du </a:t>
            </a:r>
            <a:r>
              <a:rPr lang="fr-FR" sz="800" b="1" spc="40" dirty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lundi au samedi de 8 h à 19 h 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98185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2924269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5472653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998737" y="961951"/>
            <a:ext cx="2299580" cy="5758004"/>
          </a:xfrm>
          <a:prstGeom prst="roundRect">
            <a:avLst/>
          </a:prstGeom>
          <a:noFill/>
          <a:ln w="38100">
            <a:solidFill>
              <a:srgbClr val="7C1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822111" y="1129448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Lundi</a:t>
            </a:r>
            <a:endParaRPr lang="fr-FR" sz="1980" b="1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3348195" y="1129447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Mardi</a:t>
            </a:r>
            <a:endParaRPr lang="fr-FR" sz="1980" b="1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5896579" y="1129446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Jeudi</a:t>
            </a:r>
            <a:endParaRPr lang="fr-FR" sz="1980" b="1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8422663" y="1116061"/>
            <a:ext cx="1451728" cy="433633"/>
          </a:xfrm>
          <a:prstGeom prst="roundRect">
            <a:avLst/>
          </a:prstGeom>
          <a:solidFill>
            <a:srgbClr val="A6CE39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980" b="1" dirty="0" smtClean="0"/>
              <a:t>Vendredi</a:t>
            </a:r>
            <a:endParaRPr lang="fr-FR" sz="1980" b="1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2205990" y="239184"/>
            <a:ext cx="6263640" cy="433633"/>
          </a:xfrm>
          <a:prstGeom prst="roundRect">
            <a:avLst/>
          </a:prstGeom>
          <a:solidFill>
            <a:srgbClr val="7C1E5C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Menu du </a:t>
            </a:r>
            <a:r>
              <a:rPr lang="fr-FR" sz="2000" b="1" dirty="0" smtClean="0">
                <a:solidFill>
                  <a:schemeClr val="bg1"/>
                </a:solidFill>
              </a:rPr>
              <a:t>6 </a:t>
            </a:r>
            <a:r>
              <a:rPr lang="fr-FR" sz="2000" b="1" dirty="0" smtClean="0">
                <a:solidFill>
                  <a:schemeClr val="bg1"/>
                </a:solidFill>
              </a:rPr>
              <a:t>au </a:t>
            </a:r>
            <a:r>
              <a:rPr lang="fr-FR" sz="2000" b="1" dirty="0" smtClean="0">
                <a:solidFill>
                  <a:schemeClr val="bg1"/>
                </a:solidFill>
              </a:rPr>
              <a:t>10 novembre  2023 </a:t>
            </a:r>
            <a:endParaRPr lang="fr-FR" sz="2000" b="1" dirty="0">
              <a:solidFill>
                <a:schemeClr val="bg1"/>
              </a:solidFill>
            </a:endParaRPr>
          </a:p>
          <a:p>
            <a:pPr algn="ctr"/>
            <a:endParaRPr lang="fr-FR" sz="1980" b="1" dirty="0"/>
          </a:p>
        </p:txBody>
      </p:sp>
      <p:sp>
        <p:nvSpPr>
          <p:cNvPr id="22" name="Rectangle 21"/>
          <p:cNvSpPr/>
          <p:nvPr/>
        </p:nvSpPr>
        <p:spPr>
          <a:xfrm>
            <a:off x="528330" y="1809629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Thon mayonnaise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>
            <a:off x="924516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924516" y="52161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3457948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457948" y="5242873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6061317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6061317" y="3082564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8608125" y="3073136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8608125" y="5236587"/>
            <a:ext cx="1175572" cy="0"/>
          </a:xfrm>
          <a:prstGeom prst="line">
            <a:avLst/>
          </a:prstGeom>
          <a:ln w="19050" cap="rnd">
            <a:solidFill>
              <a:srgbClr val="A6CE39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330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Gâteau aux pommes 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4003" y="3405052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Poulet rôti jardinière de légumes </a:t>
            </a: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61762" y="1809627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Œuf dur sauce cocktail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4555" y="1793538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90087" y="3375051"/>
            <a:ext cx="196794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Feuilleté savoyard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Salade verte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90086" y="5254312"/>
            <a:ext cx="196794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r>
              <a:rPr lang="fr-FR" sz="1400" b="1" spc="40" dirty="0" smtClean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Fruits de saison </a:t>
            </a: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665131" y="3372214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44280" y="3408352"/>
            <a:ext cx="19679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05427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11939" y="5269425"/>
            <a:ext cx="19679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 smtClean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/>
            <a:endParaRPr lang="fr-FR" sz="1400" b="1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51346568-713A-4BD0-9899-63AFE2AD8469}"/>
              </a:ext>
            </a:extLst>
          </p:cNvPr>
          <p:cNvSpPr txBox="1"/>
          <p:nvPr/>
        </p:nvSpPr>
        <p:spPr>
          <a:xfrm>
            <a:off x="480060" y="680510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La liste des allergènes susceptibles d’être présents intentionnellement ou par contaminations croisées sont :  </a:t>
            </a:r>
          </a:p>
          <a:p>
            <a:pPr algn="ctr"/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Gluten, Poisson,Crustacés,Œuf,Arachide,Moutarde,mollusques,Soja,Sulfites,Sésame,Céleri,</a:t>
            </a:r>
            <a:r>
              <a:rPr lang="fr-FR" sz="800" b="1" spc="40" dirty="0" err="1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Lupin,Lait</a:t>
            </a:r>
            <a:r>
              <a:rPr lang="fr-FR" sz="800" b="1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,Fruits à coque. </a:t>
            </a:r>
          </a:p>
          <a:p>
            <a:pPr algn="ctr"/>
            <a:r>
              <a:rPr lang="fr-FR" sz="800" spc="40" dirty="0" smtClean="0">
                <a:solidFill>
                  <a:srgbClr val="7C1E5C"/>
                </a:solidFill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. </a:t>
            </a:r>
            <a:endParaRPr lang="fr-FR" sz="800" spc="40" dirty="0">
              <a:solidFill>
                <a:srgbClr val="7C1E5C"/>
              </a:solidFill>
              <a:latin typeface="Segoe UI Historic" panose="020B0502040204020203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8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9746" y="4674870"/>
            <a:ext cx="408813" cy="422910"/>
          </a:xfrm>
          <a:prstGeom prst="rect">
            <a:avLst/>
          </a:prstGeom>
          <a:noFill/>
        </p:spPr>
      </p:pic>
      <p:pic>
        <p:nvPicPr>
          <p:cNvPr id="39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1007" y="6787996"/>
            <a:ext cx="602933" cy="623723"/>
          </a:xfrm>
          <a:prstGeom prst="rect">
            <a:avLst/>
          </a:prstGeom>
          <a:noFill/>
        </p:spPr>
      </p:pic>
      <p:pic>
        <p:nvPicPr>
          <p:cNvPr id="46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3750" y="6774674"/>
            <a:ext cx="823150" cy="617362"/>
          </a:xfrm>
          <a:prstGeom prst="rect">
            <a:avLst/>
          </a:prstGeom>
          <a:noFill/>
        </p:spPr>
      </p:pic>
      <p:pic>
        <p:nvPicPr>
          <p:cNvPr id="50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72350" y="5958840"/>
            <a:ext cx="544409" cy="408306"/>
          </a:xfrm>
          <a:prstGeom prst="rect">
            <a:avLst/>
          </a:prstGeom>
          <a:noFill/>
        </p:spPr>
      </p:pic>
      <p:pic>
        <p:nvPicPr>
          <p:cNvPr id="52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7067" y="4678438"/>
            <a:ext cx="458153" cy="473951"/>
          </a:xfrm>
          <a:prstGeom prst="rect">
            <a:avLst/>
          </a:prstGeom>
          <a:noFill/>
        </p:spPr>
      </p:pic>
      <p:pic>
        <p:nvPicPr>
          <p:cNvPr id="53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41420" y="4720589"/>
            <a:ext cx="523875" cy="454025"/>
          </a:xfrm>
          <a:prstGeom prst="rect">
            <a:avLst/>
          </a:prstGeom>
          <a:noFill/>
        </p:spPr>
      </p:pic>
      <p:pic>
        <p:nvPicPr>
          <p:cNvPr id="55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1580" y="4671059"/>
            <a:ext cx="523875" cy="454025"/>
          </a:xfrm>
          <a:prstGeom prst="rect">
            <a:avLst/>
          </a:prstGeom>
          <a:noFill/>
        </p:spPr>
      </p:pic>
      <p:pic>
        <p:nvPicPr>
          <p:cNvPr id="60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9621203" y="6823710"/>
            <a:ext cx="518478" cy="518478"/>
          </a:xfrm>
          <a:prstGeom prst="rect">
            <a:avLst/>
          </a:prstGeom>
          <a:noFill/>
        </p:spPr>
      </p:pic>
      <p:pic>
        <p:nvPicPr>
          <p:cNvPr id="61" name="Picture 4" descr="C:\Users\guill\OneDrive\Bureau\logo-produits-locaux_Plan-de-travail-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4390073" y="4678680"/>
            <a:ext cx="518478" cy="518478"/>
          </a:xfrm>
          <a:prstGeom prst="rect">
            <a:avLst/>
          </a:prstGeom>
          <a:noFill/>
        </p:spPr>
      </p:pic>
      <p:pic>
        <p:nvPicPr>
          <p:cNvPr id="63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" y="6757945"/>
            <a:ext cx="714058" cy="618850"/>
          </a:xfrm>
          <a:prstGeom prst="rect">
            <a:avLst/>
          </a:prstGeom>
          <a:noFill/>
        </p:spPr>
      </p:pic>
      <p:pic>
        <p:nvPicPr>
          <p:cNvPr id="64" name="Picture 5" descr="C:\Users\guill\OneDrive\Bureau\Rde78c3924b8b42522298d90cc78537a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0273" y="6797357"/>
            <a:ext cx="762318" cy="762318"/>
          </a:xfrm>
          <a:prstGeom prst="rect">
            <a:avLst/>
          </a:prstGeom>
          <a:noFill/>
        </p:spPr>
      </p:pic>
      <p:pic>
        <p:nvPicPr>
          <p:cNvPr id="67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4810" y="4728210"/>
            <a:ext cx="544409" cy="408306"/>
          </a:xfrm>
          <a:prstGeom prst="rect">
            <a:avLst/>
          </a:prstGeom>
          <a:noFill/>
        </p:spPr>
      </p:pic>
      <p:pic>
        <p:nvPicPr>
          <p:cNvPr id="6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610" y="2590800"/>
            <a:ext cx="544409" cy="408306"/>
          </a:xfrm>
          <a:prstGeom prst="rect">
            <a:avLst/>
          </a:prstGeom>
          <a:noFill/>
        </p:spPr>
      </p:pic>
      <p:pic>
        <p:nvPicPr>
          <p:cNvPr id="72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3497" y="2533408"/>
            <a:ext cx="458153" cy="473951"/>
          </a:xfrm>
          <a:prstGeom prst="rect">
            <a:avLst/>
          </a:prstGeom>
          <a:noFill/>
        </p:spPr>
      </p:pic>
      <p:sp>
        <p:nvSpPr>
          <p:cNvPr id="48" name="ZoneTexte 47"/>
          <p:cNvSpPr txBox="1"/>
          <p:nvPr/>
        </p:nvSpPr>
        <p:spPr>
          <a:xfrm>
            <a:off x="5590572" y="1979271"/>
            <a:ext cx="1944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Potage de légumes bio </a:t>
            </a:r>
            <a:endParaRPr lang="fr-FR" b="1" dirty="0"/>
          </a:p>
        </p:txBody>
      </p:sp>
      <p:sp>
        <p:nvSpPr>
          <p:cNvPr id="49" name="ZoneTexte 48"/>
          <p:cNvSpPr txBox="1"/>
          <p:nvPr/>
        </p:nvSpPr>
        <p:spPr>
          <a:xfrm>
            <a:off x="5879940" y="3483980"/>
            <a:ext cx="17362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Sauté de porc à la basquaise </a:t>
            </a:r>
          </a:p>
          <a:p>
            <a:pPr algn="ctr"/>
            <a:r>
              <a:rPr lang="fr-FR" b="1" dirty="0" smtClean="0"/>
              <a:t>Semoule bio  </a:t>
            </a:r>
            <a:endParaRPr lang="fr-FR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5891514" y="5590572"/>
            <a:ext cx="1446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Compote de fruits  bio </a:t>
            </a:r>
            <a:endParaRPr lang="fr-FR" b="1" dirty="0"/>
          </a:p>
        </p:txBody>
      </p:sp>
      <p:pic>
        <p:nvPicPr>
          <p:cNvPr id="56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5590" y="6169306"/>
            <a:ext cx="544409" cy="408306"/>
          </a:xfrm>
          <a:prstGeom prst="rect">
            <a:avLst/>
          </a:prstGeom>
          <a:noFill/>
        </p:spPr>
      </p:pic>
      <p:pic>
        <p:nvPicPr>
          <p:cNvPr id="57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3979" y="2640957"/>
            <a:ext cx="544409" cy="408306"/>
          </a:xfrm>
          <a:prstGeom prst="rect">
            <a:avLst/>
          </a:prstGeom>
          <a:noFill/>
        </p:spPr>
      </p:pic>
      <p:pic>
        <p:nvPicPr>
          <p:cNvPr id="58" name="Picture 3" descr="C:\Users\guill\OneDrive\Bureau\R2a67d05321e24e860dc72bb54da249b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3155" y="4664598"/>
            <a:ext cx="544409" cy="408306"/>
          </a:xfrm>
          <a:prstGeom prst="rect">
            <a:avLst/>
          </a:prstGeom>
          <a:noFill/>
        </p:spPr>
      </p:pic>
      <p:pic>
        <p:nvPicPr>
          <p:cNvPr id="59" name="Picture 3" descr="C:\Users\guill\OneDrive\Bureau\R64f3067326a88494be270a0058357c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4974" y="4676220"/>
            <a:ext cx="523875" cy="454025"/>
          </a:xfrm>
          <a:prstGeom prst="rect">
            <a:avLst/>
          </a:prstGeom>
          <a:noFill/>
        </p:spPr>
      </p:pic>
      <p:pic>
        <p:nvPicPr>
          <p:cNvPr id="62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1791" y="4668792"/>
            <a:ext cx="458153" cy="473951"/>
          </a:xfrm>
          <a:prstGeom prst="rect">
            <a:avLst/>
          </a:prstGeom>
          <a:noFill/>
        </p:spPr>
      </p:pic>
      <p:pic>
        <p:nvPicPr>
          <p:cNvPr id="65" name="Picture 2" descr="C:\Users\guill\OneDrive\Bureau\fait ma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9629" y="2552554"/>
            <a:ext cx="458153" cy="473951"/>
          </a:xfrm>
          <a:prstGeom prst="rect">
            <a:avLst/>
          </a:prstGeom>
          <a:noFill/>
        </p:spPr>
      </p:pic>
      <p:sp>
        <p:nvSpPr>
          <p:cNvPr id="66" name="ZoneTexte 65"/>
          <p:cNvSpPr txBox="1"/>
          <p:nvPr/>
        </p:nvSpPr>
        <p:spPr>
          <a:xfrm>
            <a:off x="8266177" y="2072640"/>
            <a:ext cx="1755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Salade composée</a:t>
            </a:r>
            <a:endParaRPr lang="fr-FR" b="1" dirty="0"/>
          </a:p>
        </p:txBody>
      </p:sp>
      <p:sp>
        <p:nvSpPr>
          <p:cNvPr id="69" name="ZoneTexte 68"/>
          <p:cNvSpPr txBox="1"/>
          <p:nvPr/>
        </p:nvSpPr>
        <p:spPr>
          <a:xfrm>
            <a:off x="8217409" y="5718048"/>
            <a:ext cx="1731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Cocktail de fruits </a:t>
            </a:r>
            <a:endParaRPr lang="fr-FR" b="1" dirty="0"/>
          </a:p>
        </p:txBody>
      </p:sp>
    </p:spTree>
    <p:extLst>
      <p:ext uri="{BB962C8B-B14F-4D97-AF65-F5344CB8AC3E}">
        <p14:creationId xmlns="" xmlns:p14="http://schemas.microsoft.com/office/powerpoint/2010/main" val="6459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116</Words>
  <Application>Microsoft Office PowerPoint</Application>
  <PresentationFormat>Personnalisé</PresentationFormat>
  <Paragraphs>63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Elior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HINCELIN Elisa</dc:creator>
  <cp:lastModifiedBy>guillaume lesains</cp:lastModifiedBy>
  <cp:revision>58</cp:revision>
  <dcterms:created xsi:type="dcterms:W3CDTF">2021-01-07T14:57:28Z</dcterms:created>
  <dcterms:modified xsi:type="dcterms:W3CDTF">2023-08-30T06:54:20Z</dcterms:modified>
</cp:coreProperties>
</file>