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</a:t>
            </a:r>
            <a:r>
              <a:rPr lang="fr-FR" sz="2000" b="1" smtClean="0">
                <a:solidFill>
                  <a:schemeClr val="bg1"/>
                </a:solidFill>
              </a:rPr>
              <a:t>du </a:t>
            </a:r>
            <a:r>
              <a:rPr lang="fr-FR" sz="2000" b="1" smtClean="0">
                <a:solidFill>
                  <a:schemeClr val="bg1"/>
                </a:solidFill>
              </a:rPr>
              <a:t>3 </a:t>
            </a:r>
            <a:r>
              <a:rPr lang="fr-FR" sz="2000" b="1" smtClean="0">
                <a:solidFill>
                  <a:schemeClr val="bg1"/>
                </a:solidFill>
              </a:rPr>
              <a:t>au </a:t>
            </a:r>
            <a:r>
              <a:rPr lang="fr-FR" sz="2000" b="1" smtClean="0">
                <a:solidFill>
                  <a:schemeClr val="bg1"/>
                </a:solidFill>
              </a:rPr>
              <a:t>7 </a:t>
            </a:r>
            <a:r>
              <a:rPr lang="fr-FR" sz="2000" b="1" smtClean="0">
                <a:solidFill>
                  <a:schemeClr val="bg1"/>
                </a:solidFill>
              </a:rPr>
              <a:t>juin </a:t>
            </a:r>
            <a:r>
              <a:rPr lang="fr-FR" sz="2000" b="1" smtClean="0">
                <a:solidFill>
                  <a:schemeClr val="bg1"/>
                </a:solidFill>
              </a:rPr>
              <a:t>2024</a:t>
            </a:r>
          </a:p>
          <a:p>
            <a:pPr algn="ctr"/>
            <a:r>
              <a:rPr lang="fr-FR" sz="2000" b="1" smtClean="0">
                <a:solidFill>
                  <a:schemeClr val="bg1"/>
                </a:solidFill>
              </a:rPr>
              <a:t>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Betteraves rouge bio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Biscuit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Torsades sauces tomates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Steak au fromages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Concombre au fromage blanc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Melon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composée aux agrumes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Escalope de porc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Riz aux champignons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Yaourt nature bio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de pommes de terre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Jambon blanc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Lentilles bio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Saucisse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Liégeois vanille    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Glace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8512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67" y="4686058"/>
            <a:ext cx="458153" cy="473951"/>
          </a:xfrm>
          <a:prstGeom prst="rect">
            <a:avLst/>
          </a:prstGeom>
          <a:noFill/>
        </p:spPr>
      </p:pic>
      <p:pic>
        <p:nvPicPr>
          <p:cNvPr id="4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8741" y="2583372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7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7437" y="4712728"/>
            <a:ext cx="458153" cy="473951"/>
          </a:xfrm>
          <a:prstGeom prst="rect">
            <a:avLst/>
          </a:prstGeom>
          <a:noFill/>
        </p:spPr>
      </p:pic>
      <p:pic>
        <p:nvPicPr>
          <p:cNvPr id="5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5320" y="4670425"/>
            <a:ext cx="533400" cy="462280"/>
          </a:xfrm>
          <a:prstGeom prst="rect">
            <a:avLst/>
          </a:prstGeom>
          <a:noFill/>
        </p:spPr>
      </p:pic>
      <p:pic>
        <p:nvPicPr>
          <p:cNvPr id="60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11490" y="4693285"/>
            <a:ext cx="533400" cy="462280"/>
          </a:xfrm>
          <a:prstGeom prst="rect">
            <a:avLst/>
          </a:prstGeom>
          <a:noFill/>
        </p:spPr>
      </p:pic>
      <p:pic>
        <p:nvPicPr>
          <p:cNvPr id="61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7207" y="2563888"/>
            <a:ext cx="458153" cy="473951"/>
          </a:xfrm>
          <a:prstGeom prst="rect">
            <a:avLst/>
          </a:prstGeom>
          <a:noFill/>
        </p:spPr>
      </p:pic>
      <p:pic>
        <p:nvPicPr>
          <p:cNvPr id="6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7767" y="4689868"/>
            <a:ext cx="458153" cy="473951"/>
          </a:xfrm>
          <a:prstGeom prst="rect">
            <a:avLst/>
          </a:prstGeom>
          <a:noFill/>
        </p:spPr>
      </p:pic>
      <p:pic>
        <p:nvPicPr>
          <p:cNvPr id="6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72211" y="2465070"/>
            <a:ext cx="518478" cy="518478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438" y="2453398"/>
            <a:ext cx="458153" cy="473951"/>
          </a:xfrm>
          <a:prstGeom prst="rect">
            <a:avLst/>
          </a:prstGeom>
          <a:noFill/>
        </p:spPr>
      </p:pic>
      <p:pic>
        <p:nvPicPr>
          <p:cNvPr id="71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6480" y="6015529"/>
            <a:ext cx="636460" cy="477345"/>
          </a:xfrm>
          <a:prstGeom prst="rect">
            <a:avLst/>
          </a:prstGeom>
          <a:noFill/>
        </p:spPr>
      </p:pic>
      <p:pic>
        <p:nvPicPr>
          <p:cNvPr id="72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0990" y="4693459"/>
            <a:ext cx="636460" cy="477345"/>
          </a:xfrm>
          <a:prstGeom prst="rect">
            <a:avLst/>
          </a:prstGeom>
          <a:noFill/>
        </p:spPr>
      </p:pic>
      <p:pic>
        <p:nvPicPr>
          <p:cNvPr id="65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6910" y="4707078"/>
            <a:ext cx="533400" cy="462280"/>
          </a:xfrm>
          <a:prstGeom prst="rect">
            <a:avLst/>
          </a:prstGeom>
          <a:noFill/>
        </p:spPr>
      </p:pic>
      <p:pic>
        <p:nvPicPr>
          <p:cNvPr id="74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806" y="2440881"/>
            <a:ext cx="636460" cy="477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111</Words>
  <Application>Microsoft Office PowerPoint</Application>
  <PresentationFormat>Personnalisé</PresentationFormat>
  <Paragraphs>64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54</cp:revision>
  <dcterms:created xsi:type="dcterms:W3CDTF">2021-01-07T14:57:28Z</dcterms:created>
  <dcterms:modified xsi:type="dcterms:W3CDTF">2024-04-08T12:25:53Z</dcterms:modified>
</cp:coreProperties>
</file>