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du </a:t>
            </a:r>
            <a:r>
              <a:rPr lang="fr-FR" sz="2000" b="1" dirty="0" smtClean="0">
                <a:solidFill>
                  <a:schemeClr val="bg1"/>
                </a:solidFill>
              </a:rPr>
              <a:t>17  </a:t>
            </a:r>
            <a:r>
              <a:rPr lang="fr-FR" sz="2000" b="1" dirty="0" smtClean="0">
                <a:solidFill>
                  <a:schemeClr val="bg1"/>
                </a:solidFill>
              </a:rPr>
              <a:t>au </a:t>
            </a:r>
            <a:r>
              <a:rPr lang="fr-FR" sz="2000" b="1" dirty="0" smtClean="0">
                <a:solidFill>
                  <a:schemeClr val="bg1"/>
                </a:solidFill>
              </a:rPr>
              <a:t>21 </a:t>
            </a:r>
            <a:r>
              <a:rPr lang="fr-FR" sz="2000" b="1" dirty="0" smtClean="0">
                <a:solidFill>
                  <a:schemeClr val="bg1"/>
                </a:solidFill>
              </a:rPr>
              <a:t>juin </a:t>
            </a:r>
            <a:r>
              <a:rPr lang="fr-FR" sz="2000" b="1" dirty="0" smtClean="0">
                <a:solidFill>
                  <a:schemeClr val="bg1"/>
                </a:solidFill>
              </a:rPr>
              <a:t>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Carottes râpées bio  aux agrumes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Biscuit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Saucisse au fromage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Haricots à la sauce tomate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Pommes de terre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Céleri rave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Concombres bio au fromage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Boulette de bœuf sauce curry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Pâtes  bio 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   Glace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Emincé de porc à l’ananas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Frites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1666754"/>
            <a:ext cx="19679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Rôti de porc froid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Duo de crudités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Vache qui rit bio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Gâteau au chocolat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Crème dessert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="" xmlns:a16="http://schemas.microsoft.com/office/drawing/2014/main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67" y="4686058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806893" y="461010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7" y="4712728"/>
            <a:ext cx="458153" cy="473951"/>
          </a:xfrm>
          <a:prstGeom prst="rect">
            <a:avLst/>
          </a:prstGeom>
          <a:noFill/>
        </p:spPr>
      </p:pic>
      <p:pic>
        <p:nvPicPr>
          <p:cNvPr id="5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5320" y="4670425"/>
            <a:ext cx="533400" cy="462280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73480" y="4636135"/>
            <a:ext cx="533400" cy="462280"/>
          </a:xfrm>
          <a:prstGeom prst="rect">
            <a:avLst/>
          </a:prstGeom>
          <a:noFill/>
        </p:spPr>
      </p:pic>
      <p:pic>
        <p:nvPicPr>
          <p:cNvPr id="60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04088" y="4623837"/>
            <a:ext cx="533400" cy="462280"/>
          </a:xfrm>
          <a:prstGeom prst="rect">
            <a:avLst/>
          </a:prstGeom>
          <a:noFill/>
        </p:spPr>
      </p:pic>
      <p:pic>
        <p:nvPicPr>
          <p:cNvPr id="61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7207" y="2563888"/>
            <a:ext cx="458153" cy="473951"/>
          </a:xfrm>
          <a:prstGeom prst="rect">
            <a:avLst/>
          </a:prstGeom>
          <a:noFill/>
        </p:spPr>
      </p:pic>
      <p:pic>
        <p:nvPicPr>
          <p:cNvPr id="6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41660" y="2441921"/>
            <a:ext cx="518478" cy="518478"/>
          </a:xfrm>
          <a:prstGeom prst="rect">
            <a:avLst/>
          </a:prstGeom>
          <a:noFill/>
        </p:spPr>
      </p:pic>
      <p:pic>
        <p:nvPicPr>
          <p:cNvPr id="64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905" y="2532974"/>
            <a:ext cx="458153" cy="473951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954" y="2430249"/>
            <a:ext cx="458153" cy="473951"/>
          </a:xfrm>
          <a:prstGeom prst="rect">
            <a:avLst/>
          </a:prstGeom>
          <a:noFill/>
        </p:spPr>
      </p:pic>
      <p:pic>
        <p:nvPicPr>
          <p:cNvPr id="70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2190" y="468964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6702" y="2487180"/>
            <a:ext cx="636460" cy="477345"/>
          </a:xfrm>
          <a:prstGeom prst="rect">
            <a:avLst/>
          </a:prstGeom>
          <a:noFill/>
        </p:spPr>
      </p:pic>
      <p:pic>
        <p:nvPicPr>
          <p:cNvPr id="74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305766" y="2409126"/>
            <a:ext cx="518478" cy="518478"/>
          </a:xfrm>
          <a:prstGeom prst="rect">
            <a:avLst/>
          </a:prstGeom>
          <a:noFill/>
        </p:spPr>
      </p:pic>
      <p:pic>
        <p:nvPicPr>
          <p:cNvPr id="75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011594" y="2445779"/>
            <a:ext cx="518478" cy="518478"/>
          </a:xfrm>
          <a:prstGeom prst="rect">
            <a:avLst/>
          </a:prstGeom>
          <a:noFill/>
        </p:spPr>
      </p:pic>
      <p:pic>
        <p:nvPicPr>
          <p:cNvPr id="7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5825" y="2503963"/>
            <a:ext cx="636460" cy="477345"/>
          </a:xfrm>
          <a:prstGeom prst="rect">
            <a:avLst/>
          </a:prstGeom>
          <a:noFill/>
        </p:spPr>
      </p:pic>
      <p:pic>
        <p:nvPicPr>
          <p:cNvPr id="7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88832" y="4647835"/>
            <a:ext cx="636460" cy="477345"/>
          </a:xfrm>
          <a:prstGeom prst="rect">
            <a:avLst/>
          </a:prstGeom>
          <a:noFill/>
        </p:spPr>
      </p:pic>
      <p:pic>
        <p:nvPicPr>
          <p:cNvPr id="7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2096" y="4642942"/>
            <a:ext cx="458153" cy="473951"/>
          </a:xfrm>
          <a:prstGeom prst="rect">
            <a:avLst/>
          </a:prstGeom>
          <a:noFill/>
        </p:spPr>
      </p:pic>
      <p:pic>
        <p:nvPicPr>
          <p:cNvPr id="5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2670" y="5638812"/>
            <a:ext cx="636460" cy="477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124</Words>
  <Application>Microsoft Office PowerPoint</Application>
  <PresentationFormat>Personnalisé</PresentationFormat>
  <Paragraphs>70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55</cp:revision>
  <dcterms:created xsi:type="dcterms:W3CDTF">2021-01-07T14:57:28Z</dcterms:created>
  <dcterms:modified xsi:type="dcterms:W3CDTF">2024-04-08T12:28:23Z</dcterms:modified>
</cp:coreProperties>
</file>