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</p:sldIdLst>
  <p:sldSz cx="10691813" cy="755967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E39"/>
    <a:srgbClr val="7C1E5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302" y="-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2580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6637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2173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7366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3162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2911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659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255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5926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4265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3708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0373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F7B33B55-6161-47EE-A4AC-D6D9272D97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53932" y="156597"/>
            <a:ext cx="1418705" cy="63905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51346568-713A-4BD0-9899-63AFE2AD8469}"/>
              </a:ext>
            </a:extLst>
          </p:cNvPr>
          <p:cNvSpPr txBox="1"/>
          <p:nvPr/>
        </p:nvSpPr>
        <p:spPr>
          <a:xfrm>
            <a:off x="388621" y="7135863"/>
            <a:ext cx="8020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Guillaume GRASSART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et 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son équipe sont heureux de vous accueillir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au 3/5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 rue Aristide Briand - 59132 Trélon</a:t>
            </a:r>
          </a:p>
          <a:p>
            <a:pPr algn="ctr"/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Tel commande  – 03 27 57 05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88 du 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lundi au samedi de 8 h à 19 h 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98185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2924269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5472653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7998737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822111" y="1129448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Lundi</a:t>
            </a:r>
            <a:endParaRPr lang="fr-FR" sz="1980" b="1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3348195" y="1129447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Mardi</a:t>
            </a:r>
            <a:endParaRPr lang="fr-FR" sz="1980" b="1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5896579" y="1129446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Jeudi</a:t>
            </a:r>
            <a:endParaRPr lang="fr-FR" sz="1980" b="1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8422663" y="1116061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Vendredi</a:t>
            </a:r>
            <a:endParaRPr lang="fr-FR" sz="1980" b="1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2205990" y="239184"/>
            <a:ext cx="6263640" cy="433633"/>
          </a:xfrm>
          <a:prstGeom prst="roundRect">
            <a:avLst/>
          </a:prstGeom>
          <a:solidFill>
            <a:srgbClr val="7C1E5C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Menu du </a:t>
            </a:r>
            <a:r>
              <a:rPr lang="fr-FR" sz="2000" b="1" dirty="0" smtClean="0">
                <a:solidFill>
                  <a:schemeClr val="bg1"/>
                </a:solidFill>
              </a:rPr>
              <a:t>10 </a:t>
            </a:r>
            <a:r>
              <a:rPr lang="fr-FR" sz="2000" b="1" dirty="0" smtClean="0">
                <a:solidFill>
                  <a:schemeClr val="bg1"/>
                </a:solidFill>
              </a:rPr>
              <a:t>au </a:t>
            </a:r>
            <a:r>
              <a:rPr lang="fr-FR" sz="2000" b="1" dirty="0" smtClean="0">
                <a:solidFill>
                  <a:schemeClr val="bg1"/>
                </a:solidFill>
              </a:rPr>
              <a:t>14 </a:t>
            </a:r>
            <a:r>
              <a:rPr lang="fr-FR" sz="2000" b="1" dirty="0" smtClean="0">
                <a:solidFill>
                  <a:schemeClr val="bg1"/>
                </a:solidFill>
              </a:rPr>
              <a:t>juin </a:t>
            </a:r>
            <a:r>
              <a:rPr lang="fr-FR" sz="2000" b="1" dirty="0" smtClean="0">
                <a:solidFill>
                  <a:schemeClr val="bg1"/>
                </a:solidFill>
              </a:rPr>
              <a:t>2024 </a:t>
            </a:r>
            <a:endParaRPr lang="fr-FR" sz="2000" b="1" dirty="0">
              <a:solidFill>
                <a:schemeClr val="bg1"/>
              </a:solidFill>
            </a:endParaRPr>
          </a:p>
          <a:p>
            <a:pPr algn="ctr"/>
            <a:endParaRPr lang="fr-FR" sz="1980" b="1" dirty="0"/>
          </a:p>
        </p:txBody>
      </p:sp>
      <p:sp>
        <p:nvSpPr>
          <p:cNvPr id="22" name="Rectangle 21"/>
          <p:cNvSpPr/>
          <p:nvPr/>
        </p:nvSpPr>
        <p:spPr>
          <a:xfrm>
            <a:off x="528330" y="1809629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Salade de blé bio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924516" y="3073136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24516" y="52161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457948" y="30825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457948" y="5242873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6061317" y="5236587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6061317" y="30825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8608125" y="3073136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608125" y="5236587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28330" y="5269425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Yaourt bio 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4003" y="3405052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Sauté de dinde aux pruneaux 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Riz pilaf 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61762" y="1809627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Salade du chef 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638471" y="1809627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Salade de pâtes au melon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64555" y="1793538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Friand au fromage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90087" y="3375051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Assiette anglaise</a:t>
            </a: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90086" y="5254312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Pastèque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665131" y="3372214"/>
            <a:ext cx="196794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Poulet rôti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Petits pois carottes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Frites  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44280" y="3408352"/>
            <a:ext cx="196794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Filet de poisson  meunière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Epinards</a:t>
            </a: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Pommes de terre  vapeur 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05427" y="5269425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Petit suisse bio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211939" y="5269425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Fromage blanc  Bio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="" xmlns:a16="http://schemas.microsoft.com/office/drawing/2014/main" id="{51346568-713A-4BD0-9899-63AFE2AD8469}"/>
              </a:ext>
            </a:extLst>
          </p:cNvPr>
          <p:cNvSpPr txBox="1"/>
          <p:nvPr/>
        </p:nvSpPr>
        <p:spPr>
          <a:xfrm>
            <a:off x="480060" y="6805109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La liste des allergènes susceptibles d’être présents intentionnellement ou par contaminations croisées sont :  </a:t>
            </a:r>
          </a:p>
          <a:p>
            <a:pPr algn="ctr"/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Gluten, Poisson,Crustacés,Œuf,Arachide,Moutarde,mollusques,Soja,Sulfites,Sésame,Céleri,</a:t>
            </a:r>
            <a:r>
              <a:rPr lang="fr-FR" sz="800" b="1" spc="40" dirty="0" err="1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Lupin,Lait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,Fruits à coque. </a:t>
            </a:r>
          </a:p>
          <a:p>
            <a:pPr algn="ctr"/>
            <a:r>
              <a:rPr lang="fr-FR" sz="800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. </a:t>
            </a:r>
            <a:endParaRPr lang="fr-FR" sz="800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8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927" y="4628908"/>
            <a:ext cx="458153" cy="473951"/>
          </a:xfrm>
          <a:prstGeom prst="rect">
            <a:avLst/>
          </a:prstGeom>
          <a:noFill/>
        </p:spPr>
      </p:pic>
      <p:pic>
        <p:nvPicPr>
          <p:cNvPr id="39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2471" y="4605036"/>
            <a:ext cx="458153" cy="473951"/>
          </a:xfrm>
          <a:prstGeom prst="rect">
            <a:avLst/>
          </a:prstGeom>
          <a:noFill/>
        </p:spPr>
      </p:pic>
      <p:pic>
        <p:nvPicPr>
          <p:cNvPr id="46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46615" y="2479200"/>
            <a:ext cx="458153" cy="473951"/>
          </a:xfrm>
          <a:prstGeom prst="rect">
            <a:avLst/>
          </a:prstGeom>
          <a:noFill/>
        </p:spPr>
      </p:pic>
      <p:pic>
        <p:nvPicPr>
          <p:cNvPr id="48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75180" y="6770863"/>
            <a:ext cx="823150" cy="617362"/>
          </a:xfrm>
          <a:prstGeom prst="rect">
            <a:avLst/>
          </a:prstGeom>
          <a:noFill/>
        </p:spPr>
      </p:pic>
      <p:pic>
        <p:nvPicPr>
          <p:cNvPr id="49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6707" y="6787996"/>
            <a:ext cx="602933" cy="623723"/>
          </a:xfrm>
          <a:prstGeom prst="rect">
            <a:avLst/>
          </a:prstGeom>
          <a:noFill/>
        </p:spPr>
      </p:pic>
      <p:pic>
        <p:nvPicPr>
          <p:cNvPr id="52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9621203" y="6823710"/>
            <a:ext cx="518478" cy="518478"/>
          </a:xfrm>
          <a:prstGeom prst="rect">
            <a:avLst/>
          </a:prstGeom>
          <a:noFill/>
        </p:spPr>
      </p:pic>
      <p:pic>
        <p:nvPicPr>
          <p:cNvPr id="54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" y="6757945"/>
            <a:ext cx="714058" cy="618850"/>
          </a:xfrm>
          <a:prstGeom prst="rect">
            <a:avLst/>
          </a:prstGeom>
          <a:noFill/>
        </p:spPr>
      </p:pic>
      <p:pic>
        <p:nvPicPr>
          <p:cNvPr id="55" name="Picture 5" descr="C:\Users\guill\OneDrive\Bureau\Rde78c3924b8b42522298d90cc78537a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0273" y="6797357"/>
            <a:ext cx="762318" cy="762318"/>
          </a:xfrm>
          <a:prstGeom prst="rect">
            <a:avLst/>
          </a:prstGeom>
          <a:noFill/>
        </p:spPr>
      </p:pic>
      <p:pic>
        <p:nvPicPr>
          <p:cNvPr id="57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7437" y="4712728"/>
            <a:ext cx="458153" cy="473951"/>
          </a:xfrm>
          <a:prstGeom prst="rect">
            <a:avLst/>
          </a:prstGeom>
          <a:noFill/>
        </p:spPr>
      </p:pic>
      <p:pic>
        <p:nvPicPr>
          <p:cNvPr id="59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44811" y="4659284"/>
            <a:ext cx="533400" cy="462280"/>
          </a:xfrm>
          <a:prstGeom prst="rect">
            <a:avLst/>
          </a:prstGeom>
          <a:noFill/>
        </p:spPr>
      </p:pic>
      <p:pic>
        <p:nvPicPr>
          <p:cNvPr id="61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3035" y="2459716"/>
            <a:ext cx="458153" cy="473951"/>
          </a:xfrm>
          <a:prstGeom prst="rect">
            <a:avLst/>
          </a:prstGeom>
          <a:noFill/>
        </p:spPr>
      </p:pic>
      <p:pic>
        <p:nvPicPr>
          <p:cNvPr id="62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41144" y="4666719"/>
            <a:ext cx="458153" cy="473951"/>
          </a:xfrm>
          <a:prstGeom prst="rect">
            <a:avLst/>
          </a:prstGeom>
          <a:noFill/>
        </p:spPr>
      </p:pic>
      <p:pic>
        <p:nvPicPr>
          <p:cNvPr id="64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6214" y="2486675"/>
            <a:ext cx="458153" cy="473951"/>
          </a:xfrm>
          <a:prstGeom prst="rect">
            <a:avLst/>
          </a:prstGeom>
          <a:noFill/>
        </p:spPr>
      </p:pic>
      <p:pic>
        <p:nvPicPr>
          <p:cNvPr id="66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4967" y="2453398"/>
            <a:ext cx="458153" cy="473951"/>
          </a:xfrm>
          <a:prstGeom prst="rect">
            <a:avLst/>
          </a:prstGeom>
          <a:noFill/>
        </p:spPr>
      </p:pic>
      <p:pic>
        <p:nvPicPr>
          <p:cNvPr id="73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61870" y="6011719"/>
            <a:ext cx="636460" cy="477345"/>
          </a:xfrm>
          <a:prstGeom prst="rect">
            <a:avLst/>
          </a:prstGeom>
          <a:noFill/>
        </p:spPr>
      </p:pic>
      <p:pic>
        <p:nvPicPr>
          <p:cNvPr id="65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693" y="2371433"/>
            <a:ext cx="636460" cy="477345"/>
          </a:xfrm>
          <a:prstGeom prst="rect">
            <a:avLst/>
          </a:prstGeom>
          <a:noFill/>
        </p:spPr>
      </p:pic>
      <p:pic>
        <p:nvPicPr>
          <p:cNvPr id="74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68829" y="5959584"/>
            <a:ext cx="636460" cy="477345"/>
          </a:xfrm>
          <a:prstGeom prst="rect">
            <a:avLst/>
          </a:prstGeom>
          <a:noFill/>
        </p:spPr>
      </p:pic>
      <p:pic>
        <p:nvPicPr>
          <p:cNvPr id="76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65777" y="2431236"/>
            <a:ext cx="636460" cy="477345"/>
          </a:xfrm>
          <a:prstGeom prst="rect">
            <a:avLst/>
          </a:prstGeom>
          <a:noFill/>
        </p:spPr>
      </p:pic>
      <p:pic>
        <p:nvPicPr>
          <p:cNvPr id="77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5746" y="6030961"/>
            <a:ext cx="636460" cy="477345"/>
          </a:xfrm>
          <a:prstGeom prst="rect">
            <a:avLst/>
          </a:prstGeom>
          <a:noFill/>
        </p:spPr>
      </p:pic>
      <p:pic>
        <p:nvPicPr>
          <p:cNvPr id="78" name="Picture 5" descr="C:\Users\guill\OneDrive\Bureau\Rde78c3924b8b42522298d90cc78537a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52625" y="4664596"/>
            <a:ext cx="595575" cy="595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4593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1404</TotalTime>
  <Words>119</Words>
  <Application>Microsoft Office PowerPoint</Application>
  <PresentationFormat>Personnalisé</PresentationFormat>
  <Paragraphs>64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Elior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HINCELIN Elisa</dc:creator>
  <cp:lastModifiedBy>guillaume lesains</cp:lastModifiedBy>
  <cp:revision>55</cp:revision>
  <dcterms:created xsi:type="dcterms:W3CDTF">2021-01-07T14:57:28Z</dcterms:created>
  <dcterms:modified xsi:type="dcterms:W3CDTF">2024-04-08T12:26:51Z</dcterms:modified>
</cp:coreProperties>
</file>